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2" r:id="rId2"/>
    <p:sldId id="258" r:id="rId3"/>
    <p:sldId id="275" r:id="rId4"/>
    <p:sldId id="276" r:id="rId5"/>
    <p:sldId id="277" r:id="rId6"/>
    <p:sldId id="259" r:id="rId7"/>
    <p:sldId id="260" r:id="rId8"/>
    <p:sldId id="261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9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FA8B"/>
    <a:srgbClr val="0000CC"/>
    <a:srgbClr val="66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5" autoAdjust="0"/>
    <p:restoredTop sz="94638" autoAdjust="0"/>
  </p:normalViewPr>
  <p:slideViewPr>
    <p:cSldViewPr>
      <p:cViewPr varScale="1">
        <p:scale>
          <a:sx n="69" d="100"/>
          <a:sy n="69" d="100"/>
        </p:scale>
        <p:origin x="-14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42B9B-EF8C-4B5B-AAF0-90F24EBF696E}" type="datetimeFigureOut">
              <a:rPr lang="ru-RU" smtClean="0"/>
              <a:pPr/>
              <a:t>14.01.2015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B41A7-ADBE-4FCE-8901-164C5977EF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73AF-4FE3-4476-AB6E-EDFC8A61C953}" type="datetimeFigureOut">
              <a:rPr lang="ru-RU" smtClean="0"/>
              <a:pPr/>
              <a:t>14.01.2015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58-39D4-4517-B48B-C79ED17172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73AF-4FE3-4476-AB6E-EDFC8A61C953}" type="datetimeFigureOut">
              <a:rPr lang="ru-RU" smtClean="0"/>
              <a:pPr/>
              <a:t>14.01.2015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58-39D4-4517-B48B-C79ED17172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73AF-4FE3-4476-AB6E-EDFC8A61C953}" type="datetimeFigureOut">
              <a:rPr lang="ru-RU" smtClean="0"/>
              <a:pPr/>
              <a:t>14.01.2015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58-39D4-4517-B48B-C79ED17172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73AF-4FE3-4476-AB6E-EDFC8A61C953}" type="datetimeFigureOut">
              <a:rPr lang="ru-RU" smtClean="0"/>
              <a:pPr/>
              <a:t>14.01.2015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58-39D4-4517-B48B-C79ED17172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73AF-4FE3-4476-AB6E-EDFC8A61C953}" type="datetimeFigureOut">
              <a:rPr lang="ru-RU" smtClean="0"/>
              <a:pPr/>
              <a:t>14.01.2015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58-39D4-4517-B48B-C79ED17172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73AF-4FE3-4476-AB6E-EDFC8A61C953}" type="datetimeFigureOut">
              <a:rPr lang="ru-RU" smtClean="0"/>
              <a:pPr/>
              <a:t>14.01.2015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58-39D4-4517-B48B-C79ED17172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73AF-4FE3-4476-AB6E-EDFC8A61C953}" type="datetimeFigureOut">
              <a:rPr lang="ru-RU" smtClean="0"/>
              <a:pPr/>
              <a:t>14.01.2015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58-39D4-4517-B48B-C79ED17172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73AF-4FE3-4476-AB6E-EDFC8A61C953}" type="datetimeFigureOut">
              <a:rPr lang="ru-RU" smtClean="0"/>
              <a:pPr/>
              <a:t>14.01.2015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58-39D4-4517-B48B-C79ED17172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73AF-4FE3-4476-AB6E-EDFC8A61C953}" type="datetimeFigureOut">
              <a:rPr lang="ru-RU" smtClean="0"/>
              <a:pPr/>
              <a:t>14.01.2015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58-39D4-4517-B48B-C79ED17172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73AF-4FE3-4476-AB6E-EDFC8A61C953}" type="datetimeFigureOut">
              <a:rPr lang="ru-RU" smtClean="0"/>
              <a:pPr/>
              <a:t>14.01.2015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58-39D4-4517-B48B-C79ED17172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73AF-4FE3-4476-AB6E-EDFC8A61C953}" type="datetimeFigureOut">
              <a:rPr lang="ru-RU" smtClean="0"/>
              <a:pPr/>
              <a:t>14.01.2015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58-39D4-4517-B48B-C79ED17172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473AF-4FE3-4476-AB6E-EDFC8A61C953}" type="datetimeFigureOut">
              <a:rPr lang="ru-RU" smtClean="0"/>
              <a:pPr/>
              <a:t>14.01.2015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19E58-39D4-4517-B48B-C79ED17172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229600" cy="1143000"/>
          </a:xfrm>
        </p:spPr>
        <p:txBody>
          <a:bodyPr>
            <a:normAutofit/>
          </a:bodyPr>
          <a:lstStyle/>
          <a:p>
            <a:r>
              <a:rPr lang="ru-RU" sz="5000" b="1" i="1" dirty="0" smtClean="0">
                <a:solidFill>
                  <a:schemeClr val="accent1">
                    <a:lumMod val="50000"/>
                  </a:schemeClr>
                </a:solidFill>
              </a:rPr>
              <a:t>Виды транспорта</a:t>
            </a:r>
            <a:endParaRPr lang="ru-RU" sz="5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4357694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Arno Pro Smbd Subhead" pitchFamily="18" charset="0"/>
              </a:rPr>
              <a:t>Презентацию подготовила </a:t>
            </a:r>
          </a:p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Arno Pro Smbd Subhead" pitchFamily="18" charset="0"/>
              </a:rPr>
              <a:t>Воспитатель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Arno Pro Smbd Subhead" pitchFamily="18" charset="0"/>
              </a:rPr>
              <a:t>МБДОУ №85 «Березка»</a:t>
            </a:r>
          </a:p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Arno Pro Smbd Subhead" pitchFamily="18" charset="0"/>
              </a:rPr>
              <a:t>Семенова Елена Николаевна</a:t>
            </a:r>
            <a:endParaRPr lang="ru-RU" sz="2400" b="1" i="1" dirty="0" smtClean="0">
              <a:solidFill>
                <a:schemeClr val="accent1">
                  <a:lumMod val="50000"/>
                </a:schemeClr>
              </a:solidFill>
              <a:latin typeface="Arno Pro Smbd Subhead" pitchFamily="18" charset="0"/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Грузовик</a:t>
            </a:r>
            <a:endParaRPr lang="ru-RU" dirty="0"/>
          </a:p>
        </p:txBody>
      </p:sp>
      <p:pic>
        <p:nvPicPr>
          <p:cNvPr id="4" name="Содержимое 3" descr="0_81f17_83adb49e_X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714488"/>
            <a:ext cx="5500726" cy="3842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786446" y="2143116"/>
            <a:ext cx="3214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Грузовик серьезный малый!</a:t>
            </a:r>
          </a:p>
          <a:p>
            <a:r>
              <a:rPr lang="ru-RU" sz="2000" b="1" i="1" dirty="0" smtClean="0"/>
              <a:t>Поважнее он, пожалуй,</a:t>
            </a:r>
          </a:p>
          <a:p>
            <a:r>
              <a:rPr lang="ru-RU" sz="2000" b="1" i="1" dirty="0" smtClean="0"/>
              <a:t>Чем машина легковая</a:t>
            </a:r>
          </a:p>
          <a:p>
            <a:r>
              <a:rPr lang="ru-RU" sz="2000" b="1" i="1" dirty="0" smtClean="0"/>
              <a:t>Грузы возит грузовик-</a:t>
            </a:r>
          </a:p>
          <a:p>
            <a:r>
              <a:rPr lang="ru-RU" sz="2000" b="1" i="1" dirty="0" smtClean="0"/>
              <a:t>Он лениться не привык.</a:t>
            </a:r>
            <a:endParaRPr lang="ru-RU" sz="20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57950" y="428604"/>
            <a:ext cx="2571768" cy="5083188"/>
          </a:xfrm>
        </p:spPr>
        <p:txBody>
          <a:bodyPr>
            <a:normAutofit/>
          </a:bodyPr>
          <a:lstStyle/>
          <a:p>
            <a:r>
              <a:rPr lang="ru-RU" sz="2200" b="1" i="1" dirty="0"/>
              <a:t>Вот еще картинка</a:t>
            </a:r>
            <a:br>
              <a:rPr lang="ru-RU" sz="2200" b="1" i="1" dirty="0"/>
            </a:br>
            <a:r>
              <a:rPr lang="ru-RU" sz="2200" b="1" i="1" dirty="0"/>
              <a:t>И на ней машинка,</a:t>
            </a:r>
            <a:br>
              <a:rPr lang="ru-RU" sz="2200" b="1" i="1" dirty="0"/>
            </a:br>
            <a:r>
              <a:rPr lang="ru-RU" sz="2200" b="1" i="1" dirty="0"/>
              <a:t>Но не грузовая-</a:t>
            </a:r>
            <a:br>
              <a:rPr lang="ru-RU" sz="2200" b="1" i="1" dirty="0"/>
            </a:br>
            <a:r>
              <a:rPr lang="ru-RU" sz="2200" b="1" i="1" dirty="0"/>
              <a:t>Машинка легковая. </a:t>
            </a:r>
            <a:r>
              <a:rPr lang="ru-RU" b="1" i="1" dirty="0"/>
              <a:t/>
            </a:r>
            <a:br>
              <a:rPr lang="ru-RU" b="1" i="1" dirty="0"/>
            </a:br>
            <a:endParaRPr lang="ru-RU" b="1" i="1" dirty="0"/>
          </a:p>
        </p:txBody>
      </p:sp>
      <p:pic>
        <p:nvPicPr>
          <p:cNvPr id="5" name="Содержимое 4" descr="d71aadc6a90279132d91130ea5de733b_x10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857364"/>
            <a:ext cx="5755862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274638"/>
            <a:ext cx="3143272" cy="5726130"/>
          </a:xfrm>
        </p:spPr>
        <p:txBody>
          <a:bodyPr>
            <a:normAutofit/>
          </a:bodyPr>
          <a:lstStyle/>
          <a:p>
            <a:r>
              <a:rPr lang="ru-RU" sz="2200" b="1" i="1" dirty="0"/>
              <a:t>Вот багажник, вот салон-</a:t>
            </a:r>
            <a:br>
              <a:rPr lang="ru-RU" sz="2200" b="1" i="1" dirty="0"/>
            </a:br>
            <a:r>
              <a:rPr lang="ru-RU" sz="2200" b="1" i="1" dirty="0"/>
              <a:t>Это маленький вагон.</a:t>
            </a:r>
            <a:br>
              <a:rPr lang="ru-RU" sz="2200" b="1" i="1" dirty="0"/>
            </a:br>
            <a:r>
              <a:rPr lang="ru-RU" sz="2200" b="1" i="1" dirty="0"/>
              <a:t>Вот капот, а там мотор,</a:t>
            </a:r>
            <a:br>
              <a:rPr lang="ru-RU" sz="2200" b="1" i="1" dirty="0"/>
            </a:br>
            <a:r>
              <a:rPr lang="ru-RU" sz="2200" b="1" i="1" dirty="0"/>
              <a:t>Заведет его шофер.</a:t>
            </a:r>
            <a:r>
              <a:rPr lang="ru-RU" b="1" i="1" dirty="0"/>
              <a:t/>
            </a:r>
            <a:br>
              <a:rPr lang="ru-RU" b="1" i="1" dirty="0"/>
            </a:br>
            <a:endParaRPr lang="ru-RU" b="1" i="1" dirty="0"/>
          </a:p>
        </p:txBody>
      </p:sp>
      <p:pic>
        <p:nvPicPr>
          <p:cNvPr id="4" name="Содержимое 3" descr="GAZ_Volga Siber_Sedan_200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071546"/>
            <a:ext cx="5691226" cy="45720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928802"/>
            <a:ext cx="8229600" cy="1143000"/>
          </a:xfrm>
        </p:spPr>
        <p:txBody>
          <a:bodyPr>
            <a:normAutofit/>
          </a:bodyPr>
          <a:lstStyle/>
          <a:p>
            <a:r>
              <a:rPr lang="ru-RU" sz="5000" b="1" i="1" dirty="0" smtClean="0"/>
              <a:t>Служебные машины</a:t>
            </a:r>
            <a:endParaRPr lang="ru-RU" sz="50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Пожарная машина</a:t>
            </a:r>
            <a:endParaRPr lang="ru-RU" dirty="0"/>
          </a:p>
        </p:txBody>
      </p:sp>
      <p:pic>
        <p:nvPicPr>
          <p:cNvPr id="5" name="Содержимое 4" descr="1304407547_195261460_1----13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643050"/>
            <a:ext cx="5426395" cy="4214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643538" y="1785926"/>
            <a:ext cx="35004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Машина пожарная- красного цвета.</a:t>
            </a:r>
          </a:p>
          <a:p>
            <a:r>
              <a:rPr lang="ru-RU" sz="2000" b="1" i="1" dirty="0" smtClean="0"/>
              <a:t>А ну-ка, подумай, зачем нужно это?</a:t>
            </a:r>
          </a:p>
          <a:p>
            <a:r>
              <a:rPr lang="ru-RU" sz="2000" b="1" i="1" dirty="0" smtClean="0"/>
              <a:t>Затем, чтобы  каждый, увидев, бежал </a:t>
            </a:r>
          </a:p>
          <a:p>
            <a:r>
              <a:rPr lang="ru-RU" sz="2000" b="1" i="1" dirty="0" smtClean="0"/>
              <a:t>В сторонку и ехать бы ей не мешал.</a:t>
            </a:r>
            <a:endParaRPr lang="ru-RU" sz="20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Полицейская машина</a:t>
            </a:r>
            <a:endParaRPr lang="ru-RU" dirty="0"/>
          </a:p>
        </p:txBody>
      </p:sp>
      <p:pic>
        <p:nvPicPr>
          <p:cNvPr id="6" name="Содержимое 5" descr="miliciya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785926"/>
            <a:ext cx="4929222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500694" y="2214555"/>
            <a:ext cx="3429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Полицейская машина нам мелькает глазом синем, </a:t>
            </a:r>
          </a:p>
          <a:p>
            <a:r>
              <a:rPr lang="ru-RU" sz="2000" b="1" i="1" dirty="0" smtClean="0"/>
              <a:t>А её сирены звук слышаться далеко вокруг.</a:t>
            </a:r>
            <a:endParaRPr lang="ru-RU" sz="20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Машина скорой помощи</a:t>
            </a:r>
            <a:endParaRPr lang="ru-RU" dirty="0"/>
          </a:p>
        </p:txBody>
      </p:sp>
      <p:pic>
        <p:nvPicPr>
          <p:cNvPr id="4" name="Содержимое 3" descr="Как-подготовиться-к-сдаче-анализов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785926"/>
            <a:ext cx="4572032" cy="3924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929190" y="1928802"/>
            <a:ext cx="421481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Посторонитесь! Дорогу! Дорогу!</a:t>
            </a:r>
          </a:p>
          <a:p>
            <a:r>
              <a:rPr lang="ru-RU" sz="2000" b="1" i="1" dirty="0" smtClean="0"/>
              <a:t>Машина скорой помощи летит на подмогу.</a:t>
            </a:r>
          </a:p>
          <a:p>
            <a:r>
              <a:rPr lang="ru-RU" sz="2000" b="1" i="1" dirty="0" smtClean="0"/>
              <a:t>Приказ постового: «Стоять! Хода нет!</a:t>
            </a:r>
          </a:p>
          <a:p>
            <a:r>
              <a:rPr lang="ru-RU" sz="2000" b="1" i="1" dirty="0" smtClean="0"/>
              <a:t>Только для «Скорой» Зеленый свет!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21-021-Osnovnye-pravila-bezopasnogo-povedenija-pri-polzovanii-transport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714348" y="1785926"/>
            <a:ext cx="7837338" cy="4235362"/>
          </a:xfrm>
          <a:custGeom>
            <a:avLst/>
            <a:gdLst>
              <a:gd name="connsiteX0" fmla="*/ 0 w 7837338"/>
              <a:gd name="connsiteY0" fmla="*/ 0 h 923330"/>
              <a:gd name="connsiteX1" fmla="*/ 7837338 w 7837338"/>
              <a:gd name="connsiteY1" fmla="*/ 0 h 923330"/>
              <a:gd name="connsiteX2" fmla="*/ 7837338 w 7837338"/>
              <a:gd name="connsiteY2" fmla="*/ 923330 h 923330"/>
              <a:gd name="connsiteX3" fmla="*/ 0 w 7837338"/>
              <a:gd name="connsiteY3" fmla="*/ 923330 h 923330"/>
              <a:gd name="connsiteX4" fmla="*/ 0 w 7837338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7338" h="923330">
                <a:moveTo>
                  <a:pt x="0" y="0"/>
                </a:moveTo>
                <a:lnTo>
                  <a:pt x="7837338" y="0"/>
                </a:lnTo>
                <a:lnTo>
                  <a:pt x="7837338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0FA8B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Спасибо </a:t>
            </a:r>
            <a:endParaRPr lang="ru-RU" sz="5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0FA8B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0FA8B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за </a:t>
            </a:r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0FA8B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внимание.</a:t>
            </a:r>
            <a:endParaRPr lang="ru-RU" sz="5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0FA8B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21841236_99ea131de632e3fa718ff2be4049373d_KOT_S_GARM_SPASIBO_BOLSHO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334421"/>
            <a:ext cx="3528392" cy="452357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14282" y="188640"/>
            <a:ext cx="8715436" cy="1008112"/>
          </a:xfrm>
        </p:spPr>
        <p:txBody>
          <a:bodyPr>
            <a:noAutofit/>
          </a:bodyPr>
          <a:lstStyle/>
          <a:p>
            <a:r>
              <a:rPr lang="ru-RU" sz="5000" b="1" i="1" dirty="0" smtClean="0">
                <a:solidFill>
                  <a:srgbClr val="FF0000"/>
                </a:solidFill>
              </a:rPr>
              <a:t>Встречайте клоун Тишка</a:t>
            </a:r>
            <a:endParaRPr lang="ru-RU" sz="5000" b="1" i="1" dirty="0">
              <a:solidFill>
                <a:srgbClr val="FF00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prazdnik-7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976120"/>
            <a:ext cx="5760640" cy="580672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987650-goluboy-fon-s-blikam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40824" y="0"/>
            <a:ext cx="9384824" cy="6858000"/>
          </a:xfrm>
        </p:spPr>
      </p:pic>
      <p:pic>
        <p:nvPicPr>
          <p:cNvPr id="5" name="Содержимое 13" descr="photo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8680"/>
            <a:ext cx="2556948" cy="1623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3" descr="ma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1700808"/>
            <a:ext cx="2592288" cy="20738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Содержимое 3" descr="93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260648"/>
            <a:ext cx="2736304" cy="2280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Содержимое 4" descr="images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356992"/>
            <a:ext cx="3709075" cy="2460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Содержимое 3" descr="GAZ_Volga Siber_Sedan_20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5976" y="2996952"/>
            <a:ext cx="3456384" cy="2776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987650-goluboy-fon-s-blikam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25611" y="0"/>
            <a:ext cx="9269611" cy="6858000"/>
          </a:xfr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5854" y="894824"/>
            <a:ext cx="4674418" cy="48384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987650-goluboy-fon-s-blikam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69611" cy="6858000"/>
          </a:xfrm>
        </p:spPr>
      </p:pic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2132856"/>
            <a:ext cx="4248472" cy="42674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672" y="188640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Светофор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Автобус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215074" y="2000240"/>
            <a:ext cx="29289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Шел автобус ярко-синий,</a:t>
            </a:r>
          </a:p>
          <a:p>
            <a:r>
              <a:rPr lang="ru-RU" sz="2000" b="1" i="1" dirty="0" smtClean="0"/>
              <a:t>Всех впускал и выпускал, </a:t>
            </a:r>
          </a:p>
          <a:p>
            <a:r>
              <a:rPr lang="ru-RU" sz="2000" b="1" i="1" dirty="0" smtClean="0"/>
              <a:t>Город он собой украсил,</a:t>
            </a:r>
          </a:p>
          <a:p>
            <a:r>
              <a:rPr lang="ru-RU" sz="2000" b="1" i="1" dirty="0" smtClean="0"/>
              <a:t>Горожан очаровал…</a:t>
            </a:r>
          </a:p>
          <a:p>
            <a:r>
              <a:rPr lang="ru-RU" sz="2000" b="1" i="1" dirty="0" smtClean="0"/>
              <a:t>Светофор зеленым глазом</a:t>
            </a:r>
          </a:p>
          <a:p>
            <a:r>
              <a:rPr lang="ru-RU" sz="2000" b="1" i="1" dirty="0" smtClean="0"/>
              <a:t>Не мигая, вслед глядел.</a:t>
            </a:r>
            <a:endParaRPr lang="ru-RU" sz="2000" b="1" i="1" dirty="0"/>
          </a:p>
        </p:txBody>
      </p:sp>
      <p:pic>
        <p:nvPicPr>
          <p:cNvPr id="14" name="Содержимое 13" descr="photosmal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1785926"/>
            <a:ext cx="5850040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Троллейбус</a:t>
            </a:r>
            <a:endParaRPr lang="ru-RU" dirty="0"/>
          </a:p>
        </p:txBody>
      </p:sp>
      <p:pic>
        <p:nvPicPr>
          <p:cNvPr id="4" name="Содержимое 3" descr="mai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1657338"/>
            <a:ext cx="5161396" cy="4129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57818" y="2000240"/>
            <a:ext cx="3929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Я троллейбус, транспорт умный</a:t>
            </a:r>
          </a:p>
          <a:p>
            <a:r>
              <a:rPr lang="ru-RU" sz="2000" b="1" i="1" dirty="0" smtClean="0"/>
              <a:t>Быстрый и почти бесшумный.</a:t>
            </a:r>
          </a:p>
          <a:p>
            <a:r>
              <a:rPr lang="ru-RU" sz="2000" b="1" i="1" dirty="0" smtClean="0"/>
              <a:t>Я по рельсам не стучу,</a:t>
            </a:r>
          </a:p>
          <a:p>
            <a:r>
              <a:rPr lang="ru-RU" sz="2000" b="1" i="1" dirty="0" smtClean="0"/>
              <a:t>Я колесами кручу,</a:t>
            </a:r>
          </a:p>
          <a:p>
            <a:r>
              <a:rPr lang="ru-RU" sz="2000" b="1" i="1" dirty="0" smtClean="0"/>
              <a:t>Без бензина обхожусь,</a:t>
            </a:r>
          </a:p>
          <a:p>
            <a:r>
              <a:rPr lang="ru-RU" sz="2000" b="1" i="1" dirty="0" smtClean="0"/>
              <a:t>Я весь день для вас тружусь.</a:t>
            </a:r>
          </a:p>
          <a:p>
            <a:r>
              <a:rPr lang="ru-RU" sz="2000" b="1" i="1" dirty="0" smtClean="0"/>
              <a:t>Вот беда! Отключен свет,- </a:t>
            </a:r>
          </a:p>
          <a:p>
            <a:r>
              <a:rPr lang="ru-RU" sz="2000" b="1" i="1" dirty="0" smtClean="0"/>
              <a:t>Мне без света хода нет</a:t>
            </a:r>
            <a:endParaRPr lang="ru-RU" sz="20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Трамвай</a:t>
            </a:r>
            <a:endParaRPr lang="ru-RU" dirty="0"/>
          </a:p>
        </p:txBody>
      </p:sp>
      <p:pic>
        <p:nvPicPr>
          <p:cNvPr id="4" name="Содержимое 3" descr="93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285860"/>
            <a:ext cx="5572164" cy="464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857884" y="2071679"/>
            <a:ext cx="30718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Звонко тренькает трамвай:</a:t>
            </a:r>
          </a:p>
          <a:p>
            <a:r>
              <a:rPr lang="ru-RU" sz="2000" b="1" i="1" dirty="0" smtClean="0"/>
              <a:t>За окошко месяц май.</a:t>
            </a:r>
          </a:p>
          <a:p>
            <a:r>
              <a:rPr lang="ru-RU" sz="2000" b="1" i="1" dirty="0" smtClean="0"/>
              <a:t>Я сижу и сочиняю </a:t>
            </a:r>
          </a:p>
          <a:p>
            <a:r>
              <a:rPr lang="ru-RU" sz="2000" b="1" i="1" dirty="0" smtClean="0"/>
              <a:t>Оду майскую трамваю.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dirty="0" smtClean="0"/>
              <a:t>Самосвал</a:t>
            </a:r>
            <a:endParaRPr lang="ru-RU" dirty="0"/>
          </a:p>
        </p:txBody>
      </p:sp>
      <p:pic>
        <p:nvPicPr>
          <p:cNvPr id="5" name="Содержимое 4" descr="images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1857364"/>
            <a:ext cx="5286413" cy="3506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429256" y="2500306"/>
            <a:ext cx="38576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Посмотрел однажды я во двор</a:t>
            </a:r>
          </a:p>
          <a:p>
            <a:r>
              <a:rPr lang="ru-RU" sz="2000" b="1" i="1" dirty="0" smtClean="0"/>
              <a:t>И вдруг увидел самосвал!</a:t>
            </a:r>
          </a:p>
          <a:p>
            <a:r>
              <a:rPr lang="ru-RU" sz="2000" b="1" i="1" dirty="0" smtClean="0"/>
              <a:t>Такой красивый самосвал!</a:t>
            </a:r>
          </a:p>
          <a:p>
            <a:r>
              <a:rPr lang="ru-RU" sz="2000" b="1" i="1" dirty="0" smtClean="0"/>
              <a:t>Сережа, друг его держал.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246</Words>
  <Application>Microsoft Office PowerPoint</Application>
  <PresentationFormat>Экран (4:3)</PresentationFormat>
  <Paragraphs>56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Виды транспорта</vt:lpstr>
      <vt:lpstr>Встречайте клоун Тишка</vt:lpstr>
      <vt:lpstr>Слайд 3</vt:lpstr>
      <vt:lpstr>Слайд 4</vt:lpstr>
      <vt:lpstr>Слайд 5</vt:lpstr>
      <vt:lpstr>Автобус</vt:lpstr>
      <vt:lpstr>Троллейбус</vt:lpstr>
      <vt:lpstr>Трамвай</vt:lpstr>
      <vt:lpstr>Самосвал</vt:lpstr>
      <vt:lpstr>Грузовик</vt:lpstr>
      <vt:lpstr>Вот еще картинка И на ней машинка, Но не грузовая- Машинка легковая.  </vt:lpstr>
      <vt:lpstr>Вот багажник, вот салон- Это маленький вагон. Вот капот, а там мотор, Заведет его шофер. </vt:lpstr>
      <vt:lpstr>Служебные машины</vt:lpstr>
      <vt:lpstr>Пожарная машина</vt:lpstr>
      <vt:lpstr>Полицейская машина</vt:lpstr>
      <vt:lpstr>Машина скорой помощи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кк</dc:creator>
  <cp:lastModifiedBy>User</cp:lastModifiedBy>
  <cp:revision>41</cp:revision>
  <dcterms:created xsi:type="dcterms:W3CDTF">2012-02-05T07:38:43Z</dcterms:created>
  <dcterms:modified xsi:type="dcterms:W3CDTF">2015-01-13T22:54:01Z</dcterms:modified>
</cp:coreProperties>
</file>