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A3A2-D4E3-43C4-BC4D-AA95D0C849DA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5AE85D8-5520-4B99-8787-2C7EE396B1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A3A2-D4E3-43C4-BC4D-AA95D0C849DA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85D8-5520-4B99-8787-2C7EE396B1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A3A2-D4E3-43C4-BC4D-AA95D0C849DA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85D8-5520-4B99-8787-2C7EE396B1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A3A2-D4E3-43C4-BC4D-AA95D0C849DA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85D8-5520-4B99-8787-2C7EE396B1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A3A2-D4E3-43C4-BC4D-AA95D0C849DA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AE85D8-5520-4B99-8787-2C7EE396B1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A3A2-D4E3-43C4-BC4D-AA95D0C849DA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85D8-5520-4B99-8787-2C7EE396B1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A3A2-D4E3-43C4-BC4D-AA95D0C849DA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85D8-5520-4B99-8787-2C7EE396B1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A3A2-D4E3-43C4-BC4D-AA95D0C849DA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85D8-5520-4B99-8787-2C7EE396B1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A3A2-D4E3-43C4-BC4D-AA95D0C849DA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85D8-5520-4B99-8787-2C7EE396B1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A3A2-D4E3-43C4-BC4D-AA95D0C849DA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85D8-5520-4B99-8787-2C7EE396B1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A3A2-D4E3-43C4-BC4D-AA95D0C849DA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AE85D8-5520-4B99-8787-2C7EE396B1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33A3A2-D4E3-43C4-BC4D-AA95D0C849DA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5AE85D8-5520-4B99-8787-2C7EE396B1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19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071810"/>
            <a:ext cx="7406640" cy="53085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Автор Лилия Евгеньевна </a:t>
            </a:r>
            <a:r>
              <a:rPr lang="ru-RU" dirty="0" err="1" smtClean="0">
                <a:solidFill>
                  <a:schemeClr val="tx1"/>
                </a:solidFill>
                <a:latin typeface="Century Gothic" pitchFamily="34" charset="0"/>
              </a:rPr>
              <a:t>Сейвач</a:t>
            </a: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entury Gothic" pitchFamily="34" charset="0"/>
              </a:rPr>
              <a:t>Дидактическая игра «Что лишнее?»</a:t>
            </a:r>
            <a:endParaRPr lang="ru-RU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5" name="Содержимое 4" descr="20090721-5_cosmo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3175000" cy="4356100"/>
          </a:xfrm>
        </p:spPr>
      </p:pic>
      <p:pic>
        <p:nvPicPr>
          <p:cNvPr id="6" name="Содержимое 5" descr="378031_proton_raketa_polet_4963x3184_(www.GdeFon.ru)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857364"/>
            <a:ext cx="2344702" cy="1504238"/>
          </a:xfrm>
        </p:spPr>
      </p:pic>
      <p:pic>
        <p:nvPicPr>
          <p:cNvPr id="7" name="Рисунок 6" descr="football-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500438"/>
            <a:ext cx="2476517" cy="1857388"/>
          </a:xfrm>
          <a:prstGeom prst="rect">
            <a:avLst/>
          </a:prstGeom>
        </p:spPr>
      </p:pic>
      <p:pic>
        <p:nvPicPr>
          <p:cNvPr id="8" name="Рисунок 7" descr="pyatnica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3571876"/>
            <a:ext cx="1966912" cy="2381249"/>
          </a:xfrm>
          <a:prstGeom prst="rect">
            <a:avLst/>
          </a:prstGeom>
        </p:spPr>
      </p:pic>
      <p:pic>
        <p:nvPicPr>
          <p:cNvPr id="9" name="Рисунок 8" descr="MZ_spacesui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1857364"/>
            <a:ext cx="205384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5" name="Содержимое 4" descr="Слесарь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500306"/>
            <a:ext cx="3749675" cy="2497284"/>
          </a:xfrm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786578" y="3929638"/>
            <a:ext cx="2095498" cy="1575814"/>
          </a:xfrm>
        </p:spPr>
      </p:pic>
      <p:pic>
        <p:nvPicPr>
          <p:cNvPr id="7" name="Рисунок 6" descr="klug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842" y="2143117"/>
            <a:ext cx="1518057" cy="1214446"/>
          </a:xfrm>
          <a:prstGeom prst="rect">
            <a:avLst/>
          </a:prstGeom>
        </p:spPr>
      </p:pic>
      <p:pic>
        <p:nvPicPr>
          <p:cNvPr id="8" name="Рисунок 7" descr="stethoscope_binaural_Rappaport_Sprague_Hewlett_Packard_12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2143116"/>
            <a:ext cx="1678462" cy="1428760"/>
          </a:xfrm>
          <a:prstGeom prst="rect">
            <a:avLst/>
          </a:prstGeom>
        </p:spPr>
      </p:pic>
      <p:pic>
        <p:nvPicPr>
          <p:cNvPr id="9" name="Рисунок 8" descr="sd_0008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4071942"/>
            <a:ext cx="1773399" cy="1347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5" name="Содержимое 4" descr="poli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428868"/>
            <a:ext cx="3749675" cy="2812256"/>
          </a:xfrm>
        </p:spPr>
      </p:pic>
      <p:pic>
        <p:nvPicPr>
          <p:cNvPr id="6" name="Содержимое 5" descr="furag_mil_2_enl_enl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8200" y="2341509"/>
            <a:ext cx="2106731" cy="1587557"/>
          </a:xfrm>
        </p:spPr>
      </p:pic>
      <p:pic>
        <p:nvPicPr>
          <p:cNvPr id="7" name="Рисунок 6" descr="spec-hunter-1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214818"/>
            <a:ext cx="2521341" cy="1714512"/>
          </a:xfrm>
          <a:prstGeom prst="rect">
            <a:avLst/>
          </a:prstGeom>
        </p:spPr>
      </p:pic>
      <p:pic>
        <p:nvPicPr>
          <p:cNvPr id="8" name="Рисунок 7" descr="1277307533_jez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4357694"/>
            <a:ext cx="1885963" cy="1643074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2571744"/>
            <a:ext cx="2096257" cy="1576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850064"/>
            <a:ext cx="6910406" cy="11503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142985"/>
            <a:ext cx="7243786" cy="1785949"/>
          </a:xfrm>
        </p:spPr>
        <p:txBody>
          <a:bodyPr/>
          <a:lstStyle/>
          <a:p>
            <a:r>
              <a:rPr lang="ru-RU" b="1" dirty="0" smtClean="0">
                <a:latin typeface="Century Gothic" pitchFamily="34" charset="0"/>
              </a:rPr>
              <a:t>Благодарю за внимание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4" name="Рисунок 3" descr="Профессии люд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071786"/>
            <a:ext cx="707236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5" name="Содержимое 4" descr="1056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485620"/>
            <a:ext cx="3786213" cy="3015082"/>
          </a:xfrm>
        </p:spPr>
      </p:pic>
      <p:pic>
        <p:nvPicPr>
          <p:cNvPr id="6" name="Содержимое 5" descr="0_7afa2_8b708b68_L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143504" y="1857364"/>
            <a:ext cx="1689929" cy="1861155"/>
          </a:xfrm>
        </p:spPr>
      </p:pic>
      <p:pic>
        <p:nvPicPr>
          <p:cNvPr id="7" name="Рисунок 6" descr="82_паруцгыра8щшуаоцйшу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315" y="1643050"/>
            <a:ext cx="2166965" cy="2175425"/>
          </a:xfrm>
          <a:prstGeom prst="rect">
            <a:avLst/>
          </a:prstGeom>
        </p:spPr>
      </p:pic>
      <p:pic>
        <p:nvPicPr>
          <p:cNvPr id="8" name="Рисунок 7" descr="Пожарная-машина-на-базе-ГАЗ-33081-САДК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071942"/>
            <a:ext cx="1857388" cy="1014599"/>
          </a:xfrm>
          <a:prstGeom prst="rect">
            <a:avLst/>
          </a:prstGeom>
        </p:spPr>
      </p:pic>
      <p:pic>
        <p:nvPicPr>
          <p:cNvPr id="9" name="Рисунок 8" descr="ukazka-derevyannaya-dlya-uchiteley--9fd7-1380983037724848-1-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61763" y="4057902"/>
            <a:ext cx="1567955" cy="94273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5" name="Содержимое 4" descr="5434x3622_kaska-stroitel-strojka-planshe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483908"/>
            <a:ext cx="3749675" cy="2499784"/>
          </a:xfrm>
        </p:spPr>
      </p:pic>
      <p:pic>
        <p:nvPicPr>
          <p:cNvPr id="6" name="Содержимое 5" descr="p56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2000240"/>
            <a:ext cx="1210398" cy="1214446"/>
          </a:xfrm>
        </p:spPr>
      </p:pic>
      <p:pic>
        <p:nvPicPr>
          <p:cNvPr id="7" name="Рисунок 6" descr="Kirpi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790" y="1500174"/>
            <a:ext cx="1989293" cy="1643074"/>
          </a:xfrm>
          <a:prstGeom prst="rect">
            <a:avLst/>
          </a:prstGeom>
        </p:spPr>
      </p:pic>
      <p:pic>
        <p:nvPicPr>
          <p:cNvPr id="8" name="Рисунок 7" descr="62624160n01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643314"/>
            <a:ext cx="1928794" cy="1303134"/>
          </a:xfrm>
          <a:prstGeom prst="rect">
            <a:avLst/>
          </a:prstGeom>
        </p:spPr>
      </p:pic>
      <p:pic>
        <p:nvPicPr>
          <p:cNvPr id="9" name="Рисунок 8" descr="zalivka-tsemen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371" y="3714752"/>
            <a:ext cx="1944072" cy="1395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5" name="Содержимое 4" descr="1287658650bgjqc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5727" y="1928802"/>
            <a:ext cx="4484107" cy="3643337"/>
          </a:xfrm>
        </p:spPr>
      </p:pic>
      <p:pic>
        <p:nvPicPr>
          <p:cNvPr id="6" name="Содержимое 5" descr="27035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8200" y="1843881"/>
            <a:ext cx="1942309" cy="1942309"/>
          </a:xfrm>
        </p:spPr>
      </p:pic>
      <p:pic>
        <p:nvPicPr>
          <p:cNvPr id="7" name="Рисунок 6" descr="13457253429076f84db8b4b67d01668d5781fa6d0a52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929066"/>
            <a:ext cx="2148511" cy="1428760"/>
          </a:xfrm>
          <a:prstGeom prst="rect">
            <a:avLst/>
          </a:prstGeom>
        </p:spPr>
      </p:pic>
      <p:pic>
        <p:nvPicPr>
          <p:cNvPr id="8" name="Рисунок 7" descr="vedro_udachnoe_sinm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3357562"/>
            <a:ext cx="1993120" cy="2214578"/>
          </a:xfrm>
          <a:prstGeom prst="rect">
            <a:avLst/>
          </a:prstGeom>
        </p:spPr>
      </p:pic>
      <p:pic>
        <p:nvPicPr>
          <p:cNvPr id="9" name="Рисунок 8" descr="ukazka-derevyannaya-dlya-uchiteley--9fd7-1380983037724848-1-b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869" y="2143116"/>
            <a:ext cx="2433315" cy="146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5" name="Содержимое 4" descr="kakoj-vrach-lechit-virus-gerpesa-na-glaz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3749675" cy="3603084"/>
          </a:xfrm>
        </p:spPr>
      </p:pic>
      <p:pic>
        <p:nvPicPr>
          <p:cNvPr id="6" name="Содержимое 5" descr="1662854.jpe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8200" y="1843881"/>
            <a:ext cx="1995502" cy="1995502"/>
          </a:xfrm>
        </p:spPr>
      </p:pic>
      <p:pic>
        <p:nvPicPr>
          <p:cNvPr id="7" name="Рисунок 6" descr="35490-114232-aa20567e91bb2990d496d6f1273041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929066"/>
            <a:ext cx="2103765" cy="1571636"/>
          </a:xfrm>
          <a:prstGeom prst="rect">
            <a:avLst/>
          </a:prstGeom>
        </p:spPr>
      </p:pic>
      <p:pic>
        <p:nvPicPr>
          <p:cNvPr id="8" name="Рисунок 7" descr="sad-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1857364"/>
            <a:ext cx="1928802" cy="1928802"/>
          </a:xfrm>
          <a:prstGeom prst="rect">
            <a:avLst/>
          </a:prstGeom>
        </p:spPr>
      </p:pic>
      <p:pic>
        <p:nvPicPr>
          <p:cNvPr id="9" name="Рисунок 8" descr="stethoscope_binaural_Rappaport_Sprague_Hewlett_Packard_12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3786190"/>
            <a:ext cx="209807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5" name="Содержимое 4" descr="kalachyan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9" y="1447800"/>
            <a:ext cx="3286148" cy="4572000"/>
          </a:xfrm>
        </p:spPr>
      </p:pic>
      <p:pic>
        <p:nvPicPr>
          <p:cNvPr id="6" name="Содержимое 5" descr="37513000_enl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643702" y="1785926"/>
            <a:ext cx="2151415" cy="1072900"/>
          </a:xfrm>
        </p:spPr>
      </p:pic>
      <p:pic>
        <p:nvPicPr>
          <p:cNvPr id="7" name="Рисунок 6" descr="Кухонные-ножи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429000"/>
            <a:ext cx="1952621" cy="1952621"/>
          </a:xfrm>
          <a:prstGeom prst="rect">
            <a:avLst/>
          </a:prstGeom>
        </p:spPr>
      </p:pic>
      <p:pic>
        <p:nvPicPr>
          <p:cNvPr id="8" name="Рисунок 7" descr="35490-114232-aa20567e91bb2990d496d6f1273041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571612"/>
            <a:ext cx="2193004" cy="1638303"/>
          </a:xfrm>
          <a:prstGeom prst="rect">
            <a:avLst/>
          </a:prstGeom>
        </p:spPr>
      </p:pic>
      <p:pic>
        <p:nvPicPr>
          <p:cNvPr id="9" name="Рисунок 8" descr="62624160n01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20546" y="3786190"/>
            <a:ext cx="2037371" cy="137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5" name="Содержимое 4" descr="img_36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1928802"/>
            <a:ext cx="4071966" cy="3054890"/>
          </a:xfrm>
        </p:spPr>
      </p:pic>
      <p:pic>
        <p:nvPicPr>
          <p:cNvPr id="6" name="Содержимое 5" descr="334.97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8200" y="2247741"/>
            <a:ext cx="2066940" cy="1653552"/>
          </a:xfrm>
        </p:spPr>
      </p:pic>
      <p:pic>
        <p:nvPicPr>
          <p:cNvPr id="7" name="Рисунок 6" descr="fiskars_839961__6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9" y="4071943"/>
            <a:ext cx="2267250" cy="857256"/>
          </a:xfrm>
          <a:prstGeom prst="rect">
            <a:avLst/>
          </a:prstGeom>
        </p:spPr>
      </p:pic>
      <p:pic>
        <p:nvPicPr>
          <p:cNvPr id="8" name="Рисунок 7" descr="пакгауз-рулонов-ткани-174702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1643051"/>
            <a:ext cx="1788039" cy="2428892"/>
          </a:xfrm>
          <a:prstGeom prst="rect">
            <a:avLst/>
          </a:prstGeom>
        </p:spPr>
      </p:pic>
      <p:pic>
        <p:nvPicPr>
          <p:cNvPr id="9" name="Рисунок 8" descr="p56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4214818"/>
            <a:ext cx="151892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5" name="Содержимое 4" descr="20480291_Norman_Roksvell_Portret_Normana_Roksvella_za_rabotoy_1953_sz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1" y="1857364"/>
            <a:ext cx="4000528" cy="3194815"/>
          </a:xfrm>
        </p:spPr>
      </p:pic>
      <p:pic>
        <p:nvPicPr>
          <p:cNvPr id="6" name="Содержимое 5" descr="artist-s-palette-paintbrushes-1704117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857364"/>
            <a:ext cx="2100278" cy="1546128"/>
          </a:xfrm>
        </p:spPr>
      </p:pic>
      <p:pic>
        <p:nvPicPr>
          <p:cNvPr id="7" name="Рисунок 6" descr="a_8ae6b4d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857628"/>
            <a:ext cx="1381128" cy="2486030"/>
          </a:xfrm>
          <a:prstGeom prst="rect">
            <a:avLst/>
          </a:prstGeom>
        </p:spPr>
      </p:pic>
      <p:pic>
        <p:nvPicPr>
          <p:cNvPr id="8" name="Рисунок 7" descr="T14FKKXaFnXXasjk7W_0244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4000504"/>
            <a:ext cx="2143116" cy="2143116"/>
          </a:xfrm>
          <a:prstGeom prst="rect">
            <a:avLst/>
          </a:prstGeom>
        </p:spPr>
      </p:pic>
      <p:pic>
        <p:nvPicPr>
          <p:cNvPr id="9" name="Рисунок 8" descr="fiskars_839961__66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9249" y="2143116"/>
            <a:ext cx="2090469" cy="871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5" name="Содержимое 4" descr="shutterstock_1689130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8349" y="2285992"/>
            <a:ext cx="4505097" cy="3000395"/>
          </a:xfrm>
        </p:spPr>
      </p:pic>
      <p:pic>
        <p:nvPicPr>
          <p:cNvPr id="6" name="Содержимое 5" descr="27035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8200" y="1843881"/>
            <a:ext cx="1924064" cy="1924064"/>
          </a:xfrm>
        </p:spPr>
      </p:pic>
      <p:pic>
        <p:nvPicPr>
          <p:cNvPr id="7" name="Рисунок 6" descr="kkm-kasbi-02k-s-denezhnim-jashhikom-jet-versija-01-00.80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857364"/>
            <a:ext cx="2211176" cy="1857388"/>
          </a:xfrm>
          <a:prstGeom prst="rect">
            <a:avLst/>
          </a:prstGeom>
        </p:spPr>
      </p:pic>
      <p:pic>
        <p:nvPicPr>
          <p:cNvPr id="8" name="Рисунок 7" descr="vitrina-magazina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929066"/>
            <a:ext cx="2166075" cy="1438274"/>
          </a:xfrm>
          <a:prstGeom prst="rect">
            <a:avLst/>
          </a:prstGeom>
        </p:spPr>
      </p:pic>
      <p:pic>
        <p:nvPicPr>
          <p:cNvPr id="9" name="Рисунок 8" descr="torgovie-ves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3786190"/>
            <a:ext cx="1928826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111</TotalTime>
  <Words>46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Дидактическая игра «Что лишнее?»</vt:lpstr>
      <vt:lpstr>Что лишнее?</vt:lpstr>
      <vt:lpstr>Что лишнее?</vt:lpstr>
      <vt:lpstr>Что лишнее?</vt:lpstr>
      <vt:lpstr>Что лишнее?</vt:lpstr>
      <vt:lpstr>Что лишнее?</vt:lpstr>
      <vt:lpstr>Что лишнее?</vt:lpstr>
      <vt:lpstr>Что лишнее?</vt:lpstr>
      <vt:lpstr>Что лишнее?</vt:lpstr>
      <vt:lpstr>Что лишнее?</vt:lpstr>
      <vt:lpstr>Что лишнее?</vt:lpstr>
      <vt:lpstr>Что лишнее?</vt:lpstr>
      <vt:lpstr>Благодарю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«Что лишнее?»</dc:title>
  <dc:creator>Позитроника</dc:creator>
  <cp:lastModifiedBy>Позитроника</cp:lastModifiedBy>
  <cp:revision>25</cp:revision>
  <dcterms:created xsi:type="dcterms:W3CDTF">2014-12-26T17:49:01Z</dcterms:created>
  <dcterms:modified xsi:type="dcterms:W3CDTF">2014-12-26T19:40:48Z</dcterms:modified>
</cp:coreProperties>
</file>