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A6D5-7140-48EF-B158-D5B72CB3317C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C3BC-5BA7-4B32-ABD6-E6ABC52DE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56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40104-49AC-4B46-ACC3-8A66B578E848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9751-ED6F-461D-A036-861590472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15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13AF-57B1-4D6D-A45E-2F7FD135769E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ACC4-6CFF-406C-B5AB-34B120DA6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38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2F01-3591-4F6F-9F10-56B12315C8C7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BFA5-BD07-464D-A4FB-1FE1945B6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96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B915-D59C-4F89-8DB4-03D76CE95174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DABFE-BF05-4FE8-BDAE-C662BEF52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23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BB9D-4591-4788-B24F-2138ADEC2CFF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2E81-1A0E-4875-A88B-A2E5B02E7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38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8C5C-EEDC-441A-B2D9-3A134550AB1F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1589-8DEB-4FA9-B058-4DA6C6FFC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14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F474-695A-450B-9338-50FACDEE3F72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1381-7F95-4C73-8F53-1C6D2AD2D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8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7B4B-51FE-48FE-92FA-841AB7DAB817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F112-27CC-4D44-AC83-DBDEC6A5A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F1E4-BC31-489F-8053-64C91109D2D0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76E5-08D7-4E47-AD74-5447E1278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6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A15B-7B35-4B05-9264-04BBBF0F380E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4C42-1CEA-48EF-BDE6-00A993AD2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55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C73C56-7C86-403D-A382-69AF4D05DCF5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EC08CE-7C9B-47FB-9F8E-43716B36E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b="1" i="1" dirty="0" err="1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alt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арушин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</a:rPr>
              <a:t>вгений </a:t>
            </a: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</a:rPr>
              <a:t>ванович</a:t>
            </a:r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7380107" y="6381328"/>
            <a:ext cx="504056" cy="36004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07916" y="6381328"/>
            <a:ext cx="504056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в начало 4">
            <a:hlinkClick r:id="" action="ppaction://hlinkshowjump?jump=firstslide" highlightClick="1"/>
          </p:cNvPr>
          <p:cNvSpPr/>
          <p:nvPr/>
        </p:nvSpPr>
        <p:spPr>
          <a:xfrm>
            <a:off x="6804043" y="6381328"/>
            <a:ext cx="576064" cy="360040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11466" y="199572"/>
            <a:ext cx="7024744" cy="745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14282" y="1571612"/>
            <a:ext cx="3857652" cy="45005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b="1" dirty="0" smtClean="0"/>
              <a:t>    Евгений Иванович </a:t>
            </a:r>
            <a:r>
              <a:rPr lang="ru-RU" b="1" dirty="0" err="1" smtClean="0"/>
              <a:t>Чарушин</a:t>
            </a:r>
            <a:r>
              <a:rPr lang="ru-RU" dirty="0" smtClean="0"/>
              <a:t> </a:t>
            </a:r>
            <a:r>
              <a:rPr lang="ru-RU" dirty="0" smtClean="0"/>
              <a:t>- </a:t>
            </a:r>
            <a:r>
              <a:rPr lang="ru-RU" dirty="0" smtClean="0"/>
              <a:t>советский </a:t>
            </a:r>
            <a:r>
              <a:rPr lang="ru-RU" dirty="0" smtClean="0"/>
              <a:t>график, скульптор </a:t>
            </a:r>
            <a:r>
              <a:rPr lang="ru-RU" dirty="0" smtClean="0"/>
              <a:t>и писатель</a:t>
            </a:r>
            <a:r>
              <a:rPr lang="ru-RU" dirty="0" smtClean="0"/>
              <a:t>, в том числе рассказов для детей.</a:t>
            </a:r>
            <a:r>
              <a:rPr lang="ru-RU" dirty="0" smtClean="0"/>
              <a:t> Заслуженный деятель искусств </a:t>
            </a:r>
            <a:r>
              <a:rPr lang="ru-RU" dirty="0" smtClean="0"/>
              <a:t>РСФСР. </a:t>
            </a:r>
            <a:r>
              <a:rPr lang="ru-RU" dirty="0" smtClean="0"/>
              <a:t> </a:t>
            </a:r>
            <a:r>
              <a:rPr lang="ru-RU" dirty="0" smtClean="0"/>
              <a:t>Родился 29 октября 1901 года в семье</a:t>
            </a:r>
            <a:r>
              <a:rPr lang="ru-RU" dirty="0" smtClean="0"/>
              <a:t> </a:t>
            </a:r>
            <a:r>
              <a:rPr lang="ru-RU" dirty="0" smtClean="0"/>
              <a:t>архитектора И. А. </a:t>
            </a:r>
            <a:r>
              <a:rPr lang="ru-RU" dirty="0" err="1" smtClean="0"/>
              <a:t>Чарушина</a:t>
            </a:r>
            <a:r>
              <a:rPr lang="ru-RU" dirty="0" smtClean="0"/>
              <a:t> </a:t>
            </a:r>
            <a:r>
              <a:rPr lang="ru-RU" dirty="0" smtClean="0"/>
              <a:t>в Ленинграде.</a:t>
            </a:r>
            <a:endParaRPr lang="ru-RU" dirty="0" smtClean="0"/>
          </a:p>
        </p:txBody>
      </p:sp>
      <p:pic>
        <p:nvPicPr>
          <p:cNvPr id="5127" name="Picture 7" descr="На некоторые рисунки Чарушина чуть-чуть похоже. - 5 Марта 20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500174"/>
            <a:ext cx="3290699" cy="4656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380107" y="6381328"/>
            <a:ext cx="504056" cy="36004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07916" y="6381328"/>
            <a:ext cx="504056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6804043" y="6381328"/>
            <a:ext cx="576064" cy="360040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Управляющая кнопка: в конец 13">
            <a:hlinkClick r:id="" action="ppaction://hlinkshowjump?jump=las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42845" y="714356"/>
            <a:ext cx="4143404" cy="54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dirty="0" smtClean="0"/>
              <a:t>     Евгений </a:t>
            </a:r>
            <a:r>
              <a:rPr lang="ru-RU" dirty="0" smtClean="0"/>
              <a:t>Иванович </a:t>
            </a:r>
            <a:r>
              <a:rPr lang="ru-RU" dirty="0" err="1" smtClean="0"/>
              <a:t>Чарушин</a:t>
            </a:r>
            <a:r>
              <a:rPr lang="ru-RU" dirty="0" smtClean="0"/>
              <a:t> с </a:t>
            </a:r>
            <a:r>
              <a:rPr lang="ru-RU" dirty="0" smtClean="0"/>
              <a:t>детства любил рисовать.  В 1918</a:t>
            </a:r>
            <a:r>
              <a:rPr lang="ru-RU" b="1" i="1" dirty="0" smtClean="0"/>
              <a:t> </a:t>
            </a:r>
            <a:r>
              <a:rPr lang="ru-RU" dirty="0" smtClean="0"/>
              <a:t>году закончил среднюю школу и был призван в Красную Армию. Работал помощником декоратора в </a:t>
            </a:r>
            <a:r>
              <a:rPr lang="ru-RU" dirty="0" smtClean="0"/>
              <a:t>штабе  </a:t>
            </a:r>
            <a:r>
              <a:rPr lang="ru-RU" dirty="0" smtClean="0"/>
              <a:t>Красной Армии Восточного </a:t>
            </a:r>
            <a:r>
              <a:rPr lang="ru-RU" dirty="0" smtClean="0"/>
              <a:t>фронта. Осенью </a:t>
            </a:r>
            <a:r>
              <a:rPr lang="ru-RU" dirty="0" smtClean="0"/>
              <a:t>1922 года переехал в Петроград, поступил на </a:t>
            </a:r>
            <a:r>
              <a:rPr lang="ru-RU" i="1" dirty="0" smtClean="0"/>
              <a:t>живописный факультет в Петербургской Академии </a:t>
            </a:r>
            <a:r>
              <a:rPr lang="ru-RU" i="1" dirty="0" smtClean="0"/>
              <a:t>художеств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5" descr="https://upload.wikimedia.org/wikipedia/commons/thumb/b/b3/House_of_I._A._Charushin.JPG/800px-House_of_I._A._Charus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714356"/>
            <a:ext cx="3960440" cy="2970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5143504" y="4071942"/>
            <a:ext cx="3672408" cy="1440160"/>
          </a:xfrm>
          <a:prstGeom prst="horizontalScroll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Дом, в котором прошли детские и юношеские годы </a:t>
            </a:r>
            <a:r>
              <a:rPr lang="ru-RU" dirty="0" err="1"/>
              <a:t>Чарушина</a:t>
            </a:r>
            <a:r>
              <a:rPr lang="ru-RU" dirty="0"/>
              <a:t> в Вятке.</a:t>
            </a: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380107" y="6381328"/>
            <a:ext cx="504056" cy="360040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07916" y="6381328"/>
            <a:ext cx="504056" cy="36004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6804043" y="6381328"/>
            <a:ext cx="576064" cy="360040"/>
          </a:xfrm>
          <a:prstGeom prst="actionButtonBeginning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E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04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928670"/>
            <a:ext cx="40335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Первой книгой, иллюстрированной </a:t>
            </a:r>
            <a:r>
              <a:rPr lang="ru-RU" sz="2200" dirty="0" err="1" smtClean="0"/>
              <a:t>Чарушиным</a:t>
            </a:r>
            <a:r>
              <a:rPr lang="ru-RU" sz="2200" dirty="0" smtClean="0"/>
              <a:t> Евгением Ивановичем, был рассказ В. Бианки</a:t>
            </a:r>
            <a:r>
              <a:rPr lang="ru-RU" sz="2200" b="1" i="1" dirty="0" smtClean="0"/>
              <a:t> «</a:t>
            </a:r>
            <a:r>
              <a:rPr lang="ru-RU" sz="2200" b="1" i="1" dirty="0" err="1" smtClean="0"/>
              <a:t>Мурзик</a:t>
            </a:r>
            <a:r>
              <a:rPr lang="ru-RU" sz="2200" b="1" i="1" dirty="0" smtClean="0"/>
              <a:t>».</a:t>
            </a:r>
          </a:p>
          <a:p>
            <a:endParaRPr lang="ru-RU" sz="2200" b="1" i="1" dirty="0" smtClean="0"/>
          </a:p>
          <a:p>
            <a:r>
              <a:rPr lang="ru-RU" sz="2200" dirty="0" smtClean="0"/>
              <a:t>Позднее иллюстрировал </a:t>
            </a:r>
            <a:r>
              <a:rPr lang="ru-RU" sz="2200" dirty="0" smtClean="0"/>
              <a:t>собственные книги </a:t>
            </a:r>
            <a:r>
              <a:rPr lang="en-US" sz="2200" dirty="0" smtClean="0"/>
              <a:t>:</a:t>
            </a:r>
            <a:endParaRPr lang="ru-RU" sz="2200" dirty="0" smtClean="0"/>
          </a:p>
          <a:p>
            <a:r>
              <a:rPr lang="ru-RU" sz="2200" b="1" i="1" dirty="0" smtClean="0"/>
              <a:t>«</a:t>
            </a:r>
            <a:r>
              <a:rPr lang="ru-RU" sz="2200" b="1" i="1" dirty="0" err="1" smtClean="0"/>
              <a:t>Волчишко</a:t>
            </a:r>
            <a:r>
              <a:rPr lang="ru-RU" sz="2200" b="1" i="1" dirty="0" smtClean="0"/>
              <a:t> и другие», 1931; </a:t>
            </a:r>
          </a:p>
          <a:p>
            <a:r>
              <a:rPr lang="ru-RU" sz="2200" b="1" i="1" dirty="0" smtClean="0"/>
              <a:t>«Никитка и его друзья» , 1938; </a:t>
            </a:r>
          </a:p>
          <a:p>
            <a:r>
              <a:rPr lang="ru-RU" sz="2200" b="1" i="1" dirty="0" smtClean="0"/>
              <a:t>«Про Томку», </a:t>
            </a:r>
            <a:r>
              <a:rPr lang="ru-RU" sz="2200" b="1" i="1" dirty="0" smtClean="0"/>
              <a:t>1957.</a:t>
            </a:r>
          </a:p>
          <a:p>
            <a:endParaRPr lang="ru-RU" sz="2200" b="1" i="1" dirty="0" smtClean="0"/>
          </a:p>
          <a:p>
            <a:r>
              <a:rPr lang="ru-RU" sz="2200" dirty="0" smtClean="0"/>
              <a:t>И </a:t>
            </a:r>
            <a:r>
              <a:rPr lang="ru-RU" sz="2200" dirty="0" smtClean="0"/>
              <a:t>произведения других </a:t>
            </a:r>
            <a:r>
              <a:rPr lang="ru-RU" sz="2200" dirty="0" smtClean="0"/>
              <a:t>авторов</a:t>
            </a:r>
            <a:r>
              <a:rPr lang="ru-RU" sz="2200" dirty="0" smtClean="0"/>
              <a:t>, например</a:t>
            </a:r>
            <a:r>
              <a:rPr lang="ru-RU" sz="2200" dirty="0" smtClean="0"/>
              <a:t> </a:t>
            </a:r>
            <a:r>
              <a:rPr lang="ru-RU" sz="2200" b="1" i="1" dirty="0" smtClean="0"/>
              <a:t>«</a:t>
            </a:r>
            <a:r>
              <a:rPr lang="ru-RU" sz="2200" b="1" i="1" dirty="0" smtClean="0"/>
              <a:t>Детки в клетке»</a:t>
            </a:r>
            <a:r>
              <a:rPr lang="ru-RU" sz="2200" dirty="0" smtClean="0"/>
              <a:t> </a:t>
            </a:r>
            <a:r>
              <a:rPr lang="ru-RU" sz="2200" dirty="0" smtClean="0"/>
              <a:t>С. Я. Маршака</a:t>
            </a:r>
            <a:endParaRPr lang="ru-RU" sz="2200" dirty="0"/>
          </a:p>
        </p:txBody>
      </p:sp>
      <p:pic>
        <p:nvPicPr>
          <p:cNvPr id="28674" name="Picture 2" descr="Иллюстрация 4 из 40 для Тюпа, Томка и сорока - Евгений Чарушин Лабиринт - книги. Источник: Коробан Еле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3590371" cy="273765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Волчишко &quot; Puzkarapuz.org скачать для детей и родителей разв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071810"/>
            <a:ext cx="2592287" cy="33657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380107" y="6381328"/>
            <a:ext cx="504056" cy="36004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07916" y="6381328"/>
            <a:ext cx="504056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6804043" y="6381328"/>
            <a:ext cx="576064" cy="360040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17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42984"/>
            <a:ext cx="4000528" cy="4572032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В </a:t>
            </a:r>
            <a:r>
              <a:rPr lang="ru-RU" sz="1800" dirty="0" smtClean="0"/>
              <a:t>1930 </a:t>
            </a:r>
            <a:r>
              <a:rPr lang="ru-RU" sz="1800" dirty="0" smtClean="0"/>
              <a:t>году начал </a:t>
            </a:r>
            <a:r>
              <a:rPr lang="ru-RU" sz="1800" dirty="0" smtClean="0"/>
              <a:t>работать в детской литературе, писал небольшие рассказы для детей о жизни животных. </a:t>
            </a:r>
            <a:r>
              <a:rPr lang="ru-RU" sz="1800" dirty="0" smtClean="0"/>
              <a:t> До </a:t>
            </a:r>
            <a:r>
              <a:rPr lang="ru-RU" sz="1800" dirty="0" smtClean="0"/>
              <a:t>войны создал около двух десятков книг: </a:t>
            </a:r>
            <a:r>
              <a:rPr lang="ru-RU" sz="1800" b="1" i="1" dirty="0" smtClean="0"/>
              <a:t>«Птенцы», «</a:t>
            </a:r>
            <a:r>
              <a:rPr lang="ru-RU" sz="1800" b="1" i="1" dirty="0" err="1" smtClean="0"/>
              <a:t>Волчишко</a:t>
            </a:r>
            <a:r>
              <a:rPr lang="ru-RU" sz="1800" b="1" i="1" dirty="0" smtClean="0"/>
              <a:t> и другие», «Облава», «Цыплячий город», «Джунгли — птичий рай», «Животные жарких стран</a:t>
            </a:r>
            <a:r>
              <a:rPr lang="ru-RU" sz="1800" b="1" i="1" dirty="0" smtClean="0"/>
              <a:t>». </a:t>
            </a:r>
          </a:p>
          <a:p>
            <a:pPr>
              <a:buNone/>
            </a:pPr>
            <a:endParaRPr lang="ru-RU" sz="1800" b="1" i="1" dirty="0" smtClean="0"/>
          </a:p>
          <a:p>
            <a:pPr>
              <a:buNone/>
            </a:pPr>
            <a:r>
              <a:rPr lang="ru-RU" sz="1800" b="1" i="1" dirty="0" smtClean="0"/>
              <a:t>       </a:t>
            </a:r>
            <a:r>
              <a:rPr lang="ru-RU" sz="1800" dirty="0" smtClean="0"/>
              <a:t>При этом продолжал </a:t>
            </a:r>
            <a:r>
              <a:rPr lang="ru-RU" sz="1800" dirty="0" smtClean="0"/>
              <a:t>также иллюстрировать других авторов — С. Я. Маршака, М. М. Пришвина, В. В. Бианки. </a:t>
            </a:r>
            <a:r>
              <a:rPr lang="ru-RU" sz="1800" dirty="0" smtClean="0"/>
              <a:t> </a:t>
            </a:r>
          </a:p>
        </p:txBody>
      </p:sp>
      <p:pic>
        <p:nvPicPr>
          <p:cNvPr id="30722" name="Picture 2" descr="Детки в клетке - Скачать книгу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52503"/>
            <a:ext cx="2513167" cy="31862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ЧАРУШИН ЕВГЕНИЙ ИВАН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502" y="1428736"/>
            <a:ext cx="2178645" cy="30931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5razvorotov: &quot;Животные жарких и холодных стран&quot; Евгений Чаруш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928" y="3459687"/>
            <a:ext cx="2620866" cy="28982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380107" y="6381328"/>
            <a:ext cx="504056" cy="36004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07916" y="6381328"/>
            <a:ext cx="504056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6804043" y="6381328"/>
            <a:ext cx="576064" cy="360040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37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Книга Чарушин Евгений Иванович - Собрание иллюстрированных детских книг скачать бесплатно. Скачать Чарушин Евгений Иванович - С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2357454" cy="302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Библус - Цапля. Рассказы (Е. И. Чарушин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496"/>
            <a:ext cx="3048843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380107" y="6381328"/>
            <a:ext cx="504056" cy="36004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07916" y="6381328"/>
            <a:ext cx="504056" cy="3600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Управляющая кнопка: в начало 14">
            <a:hlinkClick r:id="" action="ppaction://hlinkshowjump?jump=firstslide" highlightClick="1"/>
          </p:cNvPr>
          <p:cNvSpPr/>
          <p:nvPr/>
        </p:nvSpPr>
        <p:spPr>
          <a:xfrm>
            <a:off x="6804043" y="6381328"/>
            <a:ext cx="576064" cy="360040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2357430"/>
            <a:ext cx="3643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Написал рассказы : </a:t>
            </a:r>
            <a:r>
              <a:rPr lang="ru-RU" b="1" i="1" dirty="0" smtClean="0"/>
              <a:t>«Что за зверь?», «Страшный рассказ», «Удивительный почтальон», «Яша», «Верный </a:t>
            </a:r>
            <a:r>
              <a:rPr lang="ru-RU" b="1" i="1" dirty="0" err="1" smtClean="0"/>
              <a:t>Трой</a:t>
            </a:r>
            <a:r>
              <a:rPr lang="ru-RU" b="1" i="1" dirty="0" smtClean="0"/>
              <a:t>», «Кот Епифан», «Друзья», </a:t>
            </a:r>
            <a:r>
              <a:rPr lang="ru-RU" dirty="0" smtClean="0"/>
              <a:t>серии рассказов про Тюпу и про Томку.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06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500174"/>
            <a:ext cx="3571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Последней книгой, оформленной художником стала книга </a:t>
            </a:r>
            <a:r>
              <a:rPr lang="ru-RU" sz="2000" b="1" i="1" dirty="0" smtClean="0"/>
              <a:t>«Детки в клетке» </a:t>
            </a:r>
            <a:r>
              <a:rPr lang="ru-RU" sz="2000" dirty="0" smtClean="0"/>
              <a:t>С. Я. Маршака.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Умер </a:t>
            </a:r>
            <a:r>
              <a:rPr lang="ru-RU" sz="2000" dirty="0" err="1" smtClean="0"/>
              <a:t>Чарушин</a:t>
            </a:r>
            <a:r>
              <a:rPr lang="ru-RU" sz="2000" dirty="0" smtClean="0"/>
              <a:t> Евгений Иванович </a:t>
            </a:r>
            <a:r>
              <a:rPr lang="ru-RU" sz="2000" dirty="0" smtClean="0"/>
              <a:t>в </a:t>
            </a:r>
            <a:r>
              <a:rPr lang="ru-RU" sz="2000" dirty="0"/>
              <a:t>Ленинграде 18 февраля 1965 года, похоронен на Богословском кладбище.</a:t>
            </a:r>
          </a:p>
        </p:txBody>
      </p:sp>
      <p:pic>
        <p:nvPicPr>
          <p:cNvPr id="6" name="Picture 8" descr="Книга &quot;Тюпа и Томка (+CD)&quot; Евгений Иванович Чарушин - Купить в Казахста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57166"/>
            <a:ext cx="2372001" cy="334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Большие и маленькие - Чарушин Евгений Иван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071810"/>
            <a:ext cx="2342618" cy="33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100</TotalTime>
  <Words>123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Книга</vt:lpstr>
      <vt:lpstr>Чарушин Евгений Иванович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1</cp:lastModifiedBy>
  <cp:revision>10</cp:revision>
  <dcterms:created xsi:type="dcterms:W3CDTF">2014-11-04T20:27:24Z</dcterms:created>
  <dcterms:modified xsi:type="dcterms:W3CDTF">2014-11-05T21:26:57Z</dcterms:modified>
</cp:coreProperties>
</file>