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A92E78-7934-439C-8BBA-6DABB066B37C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9A865-321A-4E3A-AF05-773AFCA6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79;&#1086;&#1085;&#1099;-&#1075;&#1086;&#1076;&#1072;.&#1088;&#1092;/&#1087;&#1088;&#1080;&#1088;&#1086;&#1076;&#1072;%20&#1074;&#1077;&#1089;&#1085;&#1086;&#1081;%20&#1076;&#1083;&#1103;%20&#1076;&#1077;&#1090;&#1077;&#1081;.html" TargetMode="Externa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79;&#1086;&#1085;&#1099;-&#1075;&#1086;&#1076;&#1072;.&#1088;&#1092;/&#1087;&#1088;&#1080;&#1088;&#1086;&#1076;&#1072;%20&#1086;&#1089;&#1077;&#1085;&#1100;&#1102;%20&#1076;&#1083;&#1103;%20&#1076;&#1077;&#1090;&#1077;&#1081;.html" TargetMode="Externa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&#1089;&#1077;&#1079;&#1086;&#1085;&#1099;-&#1075;&#1086;&#1076;&#1072;.&#1088;&#1092;/&#1087;&#1088;&#1080;&#1088;&#1086;&#1076;&#1072;%20&#1079;&#1080;&#1084;&#1086;&#1081;%20&#1076;&#1083;&#1103;%20&#1076;&#1077;&#1090;&#1077;&#1081;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Времена года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Четыре сестрицы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Есть </a:t>
            </a:r>
            <a:r>
              <a:rPr lang="ru-RU" b="1" dirty="0" smtClean="0"/>
              <a:t>у природы</a:t>
            </a:r>
          </a:p>
          <a:p>
            <a:pPr>
              <a:buNone/>
            </a:pPr>
            <a:r>
              <a:rPr lang="ru-RU" b="1" dirty="0" smtClean="0"/>
              <a:t>Четыре страницы,</a:t>
            </a:r>
          </a:p>
          <a:p>
            <a:pPr>
              <a:buNone/>
            </a:pPr>
            <a:r>
              <a:rPr lang="ru-RU" b="1" dirty="0" smtClean="0"/>
              <a:t>Есть у </a:t>
            </a:r>
            <a:r>
              <a:rPr lang="ru-RU" b="1" dirty="0" smtClean="0"/>
              <a:t>погоды</a:t>
            </a:r>
          </a:p>
          <a:p>
            <a:pPr>
              <a:buNone/>
            </a:pPr>
            <a:r>
              <a:rPr lang="ru-RU" b="1" dirty="0" smtClean="0"/>
              <a:t>Четыре сестрицы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7" name="Содержимое 6" descr="времена год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2066" y="2000240"/>
            <a:ext cx="3214710" cy="2428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Страничка про весну</a:t>
            </a:r>
          </a:p>
        </p:txBody>
      </p:sp>
      <p:pic>
        <p:nvPicPr>
          <p:cNvPr id="6" name="Содержимое 5" descr="весна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01625" y="2544961"/>
            <a:ext cx="4038600" cy="23348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Прилетают птицы</a:t>
            </a:r>
          </a:p>
          <a:p>
            <a:pPr>
              <a:buNone/>
            </a:pPr>
            <a:r>
              <a:rPr lang="ru-RU" b="1" dirty="0" smtClean="0"/>
              <a:t>Звери </a:t>
            </a:r>
            <a:r>
              <a:rPr lang="ru-RU" b="1" dirty="0"/>
              <a:t>просыпаются</a:t>
            </a:r>
          </a:p>
          <a:p>
            <a:pPr>
              <a:buNone/>
            </a:pPr>
            <a:r>
              <a:rPr lang="ru-RU" b="1" dirty="0"/>
              <a:t>Первая сестрица</a:t>
            </a:r>
          </a:p>
          <a:p>
            <a:pPr>
              <a:buNone/>
            </a:pPr>
            <a:r>
              <a:rPr lang="ru-RU" b="1" dirty="0"/>
              <a:t>ВЕСНОЙ называется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Страничка про лето</a:t>
            </a:r>
            <a:endParaRPr lang="ru-RU" b="1" dirty="0"/>
          </a:p>
        </p:txBody>
      </p:sp>
      <p:pic>
        <p:nvPicPr>
          <p:cNvPr id="5" name="Содержимое 4" descr="лето детям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01625" y="2595443"/>
            <a:ext cx="4038600" cy="22338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Сыты </a:t>
            </a:r>
            <a:r>
              <a:rPr lang="ru-RU" b="1" dirty="0" smtClean="0"/>
              <a:t>все, согреты</a:t>
            </a:r>
          </a:p>
          <a:p>
            <a:pPr>
              <a:buNone/>
            </a:pPr>
            <a:r>
              <a:rPr lang="ru-RU" b="1" dirty="0" smtClean="0"/>
              <a:t>Солнца ярким светом</a:t>
            </a:r>
          </a:p>
          <a:p>
            <a:pPr>
              <a:buNone/>
            </a:pPr>
            <a:r>
              <a:rPr lang="ru-RU" b="1" dirty="0" smtClean="0"/>
              <a:t>Вторую сестрицу</a:t>
            </a:r>
          </a:p>
          <a:p>
            <a:pPr>
              <a:buNone/>
            </a:pPr>
            <a:r>
              <a:rPr lang="ru-RU" dirty="0" smtClean="0"/>
              <a:t>Называют ЛЕТО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Страничка </a:t>
            </a:r>
            <a:r>
              <a:rPr lang="ru-RU" b="1" dirty="0" smtClean="0"/>
              <a:t>про осень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осень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01625" y="2589133"/>
            <a:ext cx="4038600" cy="22464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Сделаны запасы</a:t>
            </a:r>
          </a:p>
          <a:p>
            <a:pPr>
              <a:buNone/>
            </a:pPr>
            <a:r>
              <a:rPr lang="ru-RU" b="1" dirty="0" smtClean="0"/>
              <a:t>Листья облетают</a:t>
            </a:r>
          </a:p>
          <a:p>
            <a:pPr>
              <a:buNone/>
            </a:pPr>
            <a:r>
              <a:rPr lang="ru-RU" b="1" dirty="0" smtClean="0"/>
              <a:t>Третья сестрица -</a:t>
            </a:r>
          </a:p>
          <a:p>
            <a:pPr>
              <a:buNone/>
            </a:pPr>
            <a:r>
              <a:rPr lang="ru-RU" b="1" dirty="0" smtClean="0"/>
              <a:t>ОСЕНЬ золотая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Страничка про зиму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зима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 bwMode="auto">
          <a:xfrm>
            <a:off x="301625" y="2608064"/>
            <a:ext cx="4038600" cy="22086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Всюду </a:t>
            </a:r>
            <a:r>
              <a:rPr lang="ru-RU" b="1" dirty="0" smtClean="0"/>
              <a:t>снег искрится -</a:t>
            </a:r>
          </a:p>
          <a:p>
            <a:pPr>
              <a:buNone/>
            </a:pPr>
            <a:r>
              <a:rPr lang="ru-RU" b="1" dirty="0" smtClean="0"/>
              <a:t>К нам пришла сама</a:t>
            </a:r>
          </a:p>
          <a:p>
            <a:pPr>
              <a:buNone/>
            </a:pPr>
            <a:r>
              <a:rPr lang="ru-RU" b="1" dirty="0" smtClean="0"/>
              <a:t>Четвертая сестрица -</a:t>
            </a:r>
          </a:p>
          <a:p>
            <a:pPr>
              <a:buNone/>
            </a:pPr>
            <a:r>
              <a:rPr lang="ru-RU" b="1" dirty="0" smtClean="0"/>
              <a:t>Зимушка - ЗИМА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Смена времен года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ru-RU" dirty="0" smtClean="0"/>
              <a:t>В </a:t>
            </a:r>
            <a:r>
              <a:rPr lang="ru-RU" dirty="0" smtClean="0"/>
              <a:t>году </a:t>
            </a:r>
            <a:r>
              <a:rPr lang="ru-RU" b="1" dirty="0" smtClean="0"/>
              <a:t>четыре времени года</a:t>
            </a:r>
            <a:r>
              <a:rPr lang="ru-RU" dirty="0" smtClean="0"/>
              <a:t>: весна, лето, осень и зима. </a:t>
            </a:r>
            <a:r>
              <a:rPr lang="ru-RU" b="1" dirty="0" smtClean="0"/>
              <a:t>Каждое</a:t>
            </a:r>
            <a:r>
              <a:rPr lang="ru-RU" dirty="0" smtClean="0"/>
              <a:t> время года состоит из </a:t>
            </a:r>
            <a:r>
              <a:rPr lang="ru-RU" b="1" dirty="0" smtClean="0"/>
              <a:t>3 месяцев</a:t>
            </a:r>
            <a:r>
              <a:rPr lang="ru-RU" dirty="0" smtClean="0"/>
              <a:t>, а </a:t>
            </a:r>
            <a:r>
              <a:rPr lang="ru-RU" b="1" dirty="0" smtClean="0"/>
              <a:t>всего</a:t>
            </a:r>
            <a:r>
              <a:rPr lang="ru-RU" dirty="0" smtClean="0"/>
              <a:t> в году получается </a:t>
            </a:r>
            <a:r>
              <a:rPr lang="ru-RU" b="1" dirty="0" smtClean="0"/>
              <a:t>12 месяцев</a:t>
            </a:r>
            <a:r>
              <a:rPr lang="ru-RU" dirty="0" smtClean="0"/>
              <a:t>. Каждый месяц в году еще с древних времен имеет свое имя. Названия месяцев года пришли с старинных времен, в своих названиях можно увидеть то, что происходит в данное время года, в данный месяц.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Многие </a:t>
            </a:r>
            <a:r>
              <a:rPr lang="ru-RU" b="1" dirty="0" smtClean="0"/>
              <a:t>названия месяцев </a:t>
            </a:r>
            <a:r>
              <a:rPr lang="ru-RU" dirty="0" smtClean="0"/>
              <a:t>происходят из народного календаря и связанны с некоторыми важными событиями, например, </a:t>
            </a:r>
            <a:r>
              <a:rPr lang="ru-RU" b="1" dirty="0" err="1" smtClean="0"/>
              <a:t>июнь</a:t>
            </a:r>
            <a:r>
              <a:rPr lang="ru-RU" dirty="0" err="1" smtClean="0"/>
              <a:t>-хлеборост</a:t>
            </a:r>
            <a:r>
              <a:rPr lang="ru-RU" dirty="0" smtClean="0"/>
              <a:t>, потому что восходит хлеб, а вот </a:t>
            </a:r>
            <a:r>
              <a:rPr lang="ru-RU" b="1" dirty="0" err="1" smtClean="0"/>
              <a:t>сентябрь</a:t>
            </a:r>
            <a:r>
              <a:rPr lang="ru-RU" dirty="0" err="1" smtClean="0"/>
              <a:t>-хмурень</a:t>
            </a:r>
            <a:r>
              <a:rPr lang="ru-RU" dirty="0" smtClean="0"/>
              <a:t>, потому что погода в это время года начинает быстро портится и хмуриться. В каждое время года природа меняется, лес сменяет цвет, меняется погода. Мы тоже меняемся в каждое время года, сменяем одежду, игры и занятия.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208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Времена года </vt:lpstr>
      <vt:lpstr>Четыре сестрицы</vt:lpstr>
      <vt:lpstr>Страничка про весну</vt:lpstr>
      <vt:lpstr>Страничка про лето</vt:lpstr>
      <vt:lpstr>  Страничка про осень </vt:lpstr>
      <vt:lpstr>Страничка про зиму </vt:lpstr>
      <vt:lpstr>Смена времен года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Политех</dc:creator>
  <cp:lastModifiedBy>Admin</cp:lastModifiedBy>
  <cp:revision>9</cp:revision>
  <dcterms:created xsi:type="dcterms:W3CDTF">2013-03-18T10:41:50Z</dcterms:created>
  <dcterms:modified xsi:type="dcterms:W3CDTF">2013-03-19T08:36:39Z</dcterms:modified>
</cp:coreProperties>
</file>