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1" r:id="rId6"/>
    <p:sldId id="262" r:id="rId7"/>
    <p:sldId id="268" r:id="rId8"/>
    <p:sldId id="273" r:id="rId9"/>
    <p:sldId id="269" r:id="rId10"/>
    <p:sldId id="271" r:id="rId11"/>
    <p:sldId id="270" r:id="rId12"/>
    <p:sldId id="288" r:id="rId13"/>
    <p:sldId id="285" r:id="rId14"/>
    <p:sldId id="267" r:id="rId15"/>
    <p:sldId id="279" r:id="rId16"/>
    <p:sldId id="282" r:id="rId17"/>
    <p:sldId id="287" r:id="rId18"/>
    <p:sldId id="277" r:id="rId19"/>
    <p:sldId id="272" r:id="rId20"/>
    <p:sldId id="275" r:id="rId21"/>
    <p:sldId id="266" r:id="rId22"/>
    <p:sldId id="281" r:id="rId23"/>
    <p:sldId id="28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00CC00"/>
    <a:srgbClr val="009A46"/>
    <a:srgbClr val="006C31"/>
    <a:srgbClr val="99FF99"/>
    <a:srgbClr val="66FF99"/>
    <a:srgbClr val="00FF00"/>
    <a:srgbClr val="33CC33"/>
    <a:srgbClr val="007E3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76A4A-82D0-415F-8324-94512FDAA34B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A6290B7-5DB6-4736-AA1E-627152C8345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1</a:t>
          </a:r>
          <a:endParaRPr lang="ru-RU" sz="2800" b="1" dirty="0">
            <a:solidFill>
              <a:srgbClr val="004C22"/>
            </a:solidFill>
          </a:endParaRPr>
        </a:p>
      </dgm:t>
    </dgm:pt>
    <dgm:pt modelId="{1029F547-4AAB-44DD-8249-E371D925A2D3}" type="parTrans" cxnId="{CD0B512F-62E4-4926-A574-20ABC852BC5D}">
      <dgm:prSet/>
      <dgm:spPr/>
      <dgm:t>
        <a:bodyPr/>
        <a:lstStyle/>
        <a:p>
          <a:endParaRPr lang="ru-RU"/>
        </a:p>
      </dgm:t>
    </dgm:pt>
    <dgm:pt modelId="{4B3227E2-528E-407A-BE09-FCABA8F86854}" type="sibTrans" cxnId="{CD0B512F-62E4-4926-A574-20ABC852BC5D}">
      <dgm:prSet/>
      <dgm:spPr/>
      <dgm:t>
        <a:bodyPr/>
        <a:lstStyle/>
        <a:p>
          <a:endParaRPr lang="ru-RU"/>
        </a:p>
      </dgm:t>
    </dgm:pt>
    <dgm:pt modelId="{2689907D-B7E1-4CA7-9B50-B811E244E9D8}">
      <dgm:prSet phldrT="[Текст]" custT="1"/>
      <dgm:spPr/>
      <dgm:t>
        <a:bodyPr/>
        <a:lstStyle/>
        <a:p>
          <a:r>
            <a:rPr lang="ru-RU" sz="2400" b="1" dirty="0" smtClean="0"/>
            <a:t>наблюдения и анализа явлений окружающей действительности; </a:t>
          </a:r>
          <a:endParaRPr lang="ru-RU" sz="2400" b="1" dirty="0"/>
        </a:p>
      </dgm:t>
    </dgm:pt>
    <dgm:pt modelId="{11C53266-F9A3-40ED-91B5-24FDCF2E8A2C}" type="parTrans" cxnId="{0D281D9B-6A82-4F0D-A0AB-7D4BC379E9DD}">
      <dgm:prSet/>
      <dgm:spPr/>
      <dgm:t>
        <a:bodyPr/>
        <a:lstStyle/>
        <a:p>
          <a:endParaRPr lang="ru-RU"/>
        </a:p>
      </dgm:t>
    </dgm:pt>
    <dgm:pt modelId="{5B68F991-D7A7-4772-B1C3-0E7D553BDBFE}" type="sibTrans" cxnId="{0D281D9B-6A82-4F0D-A0AB-7D4BC379E9DD}">
      <dgm:prSet/>
      <dgm:spPr/>
      <dgm:t>
        <a:bodyPr/>
        <a:lstStyle/>
        <a:p>
          <a:endParaRPr lang="ru-RU"/>
        </a:p>
      </dgm:t>
    </dgm:pt>
    <dgm:pt modelId="{7BFCAFDB-2403-4DA6-82AB-98F2A73DFF0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2</a:t>
          </a:r>
          <a:endParaRPr lang="ru-RU" sz="2800" b="1" dirty="0">
            <a:solidFill>
              <a:srgbClr val="004C22"/>
            </a:solidFill>
          </a:endParaRPr>
        </a:p>
      </dgm:t>
    </dgm:pt>
    <dgm:pt modelId="{69CB95C8-534D-4D64-8C94-5C196A752E47}" type="parTrans" cxnId="{6105F003-DB60-4261-AC6A-DBE9E77C3223}">
      <dgm:prSet/>
      <dgm:spPr/>
      <dgm:t>
        <a:bodyPr/>
        <a:lstStyle/>
        <a:p>
          <a:endParaRPr lang="ru-RU"/>
        </a:p>
      </dgm:t>
    </dgm:pt>
    <dgm:pt modelId="{1508E196-3E8D-4E01-A7D2-DCFB153DC65F}" type="sibTrans" cxnId="{6105F003-DB60-4261-AC6A-DBE9E77C3223}">
      <dgm:prSet/>
      <dgm:spPr/>
      <dgm:t>
        <a:bodyPr/>
        <a:lstStyle/>
        <a:p>
          <a:endParaRPr lang="ru-RU"/>
        </a:p>
      </dgm:t>
    </dgm:pt>
    <dgm:pt modelId="{E448FDCD-42CF-4E0C-8719-51A8FE86478A}">
      <dgm:prSet phldrT="[Текст]" custT="1"/>
      <dgm:spPr/>
      <dgm:t>
        <a:bodyPr/>
        <a:lstStyle/>
        <a:p>
          <a:r>
            <a:rPr lang="ru-RU" sz="2400" b="1" dirty="0" smtClean="0"/>
            <a:t>проведения сравнения, обобщения и умения делать выводы; </a:t>
          </a:r>
          <a:endParaRPr lang="ru-RU" sz="1600" dirty="0"/>
        </a:p>
      </dgm:t>
    </dgm:pt>
    <dgm:pt modelId="{B5EBD1B8-F3F2-47C0-BF0D-5F24DB8B7A8A}" type="parTrans" cxnId="{6A82DB75-EB08-477F-9167-7131B5E47FF8}">
      <dgm:prSet/>
      <dgm:spPr/>
      <dgm:t>
        <a:bodyPr/>
        <a:lstStyle/>
        <a:p>
          <a:endParaRPr lang="ru-RU"/>
        </a:p>
      </dgm:t>
    </dgm:pt>
    <dgm:pt modelId="{59D29313-C04E-4008-B765-28B311D59D28}" type="sibTrans" cxnId="{6A82DB75-EB08-477F-9167-7131B5E47FF8}">
      <dgm:prSet/>
      <dgm:spPr/>
      <dgm:t>
        <a:bodyPr/>
        <a:lstStyle/>
        <a:p>
          <a:endParaRPr lang="ru-RU"/>
        </a:p>
      </dgm:t>
    </dgm:pt>
    <dgm:pt modelId="{B602A8E4-02A4-4F7E-AD80-D5AEFF26BFE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3</a:t>
          </a:r>
          <a:endParaRPr lang="ru-RU" sz="2800" b="1" dirty="0">
            <a:solidFill>
              <a:srgbClr val="004C22"/>
            </a:solidFill>
          </a:endParaRPr>
        </a:p>
      </dgm:t>
    </dgm:pt>
    <dgm:pt modelId="{40487FF5-071D-4BEC-ACFE-FD4C3AC6BAA0}" type="parTrans" cxnId="{9BAA20BD-06A1-4382-9E88-378D211C9594}">
      <dgm:prSet/>
      <dgm:spPr/>
      <dgm:t>
        <a:bodyPr/>
        <a:lstStyle/>
        <a:p>
          <a:endParaRPr lang="ru-RU"/>
        </a:p>
      </dgm:t>
    </dgm:pt>
    <dgm:pt modelId="{DF554809-AA91-45D7-8854-5E21F87AFDC0}" type="sibTrans" cxnId="{9BAA20BD-06A1-4382-9E88-378D211C9594}">
      <dgm:prSet/>
      <dgm:spPr/>
      <dgm:t>
        <a:bodyPr/>
        <a:lstStyle/>
        <a:p>
          <a:endParaRPr lang="ru-RU"/>
        </a:p>
      </dgm:t>
    </dgm:pt>
    <dgm:pt modelId="{EBB30038-4666-4E1A-93AC-827849EAB0BF}">
      <dgm:prSet phldrT="[Текст]" custT="1"/>
      <dgm:spPr/>
      <dgm:t>
        <a:bodyPr/>
        <a:lstStyle/>
        <a:p>
          <a:r>
            <a:rPr lang="ru-RU" sz="2400" b="1" dirty="0" smtClean="0"/>
            <a:t>творческого мышления, логики познания, пытливости ума;</a:t>
          </a:r>
          <a:endParaRPr lang="ru-RU" sz="2400" b="1" dirty="0"/>
        </a:p>
      </dgm:t>
    </dgm:pt>
    <dgm:pt modelId="{3C08B949-5FF9-4000-B297-4EB6CBCCE336}" type="parTrans" cxnId="{056E8E1B-0EBD-48FF-84E8-F6855A73B280}">
      <dgm:prSet/>
      <dgm:spPr/>
      <dgm:t>
        <a:bodyPr/>
        <a:lstStyle/>
        <a:p>
          <a:endParaRPr lang="ru-RU"/>
        </a:p>
      </dgm:t>
    </dgm:pt>
    <dgm:pt modelId="{01D2558B-28EF-40DC-B7FD-9A6C99D4934A}" type="sibTrans" cxnId="{056E8E1B-0EBD-48FF-84E8-F6855A73B280}">
      <dgm:prSet/>
      <dgm:spPr/>
      <dgm:t>
        <a:bodyPr/>
        <a:lstStyle/>
        <a:p>
          <a:endParaRPr lang="ru-RU"/>
        </a:p>
      </dgm:t>
    </dgm:pt>
    <dgm:pt modelId="{F3816C8B-D366-4BC2-A4DC-2AA5C9A911F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4</a:t>
          </a:r>
          <a:endParaRPr lang="ru-RU" sz="2800" b="1" dirty="0">
            <a:solidFill>
              <a:srgbClr val="004C22"/>
            </a:solidFill>
          </a:endParaRPr>
        </a:p>
      </dgm:t>
    </dgm:pt>
    <dgm:pt modelId="{568675D1-E6D3-41DF-9CA1-2B005BEE7DE0}" type="parTrans" cxnId="{41B651F3-8670-4011-A49F-334CED4F5122}">
      <dgm:prSet/>
      <dgm:spPr/>
      <dgm:t>
        <a:bodyPr/>
        <a:lstStyle/>
        <a:p>
          <a:endParaRPr lang="ru-RU"/>
        </a:p>
      </dgm:t>
    </dgm:pt>
    <dgm:pt modelId="{F37CEB1E-CBA9-4F98-B929-6856F4B21159}" type="sibTrans" cxnId="{41B651F3-8670-4011-A49F-334CED4F5122}">
      <dgm:prSet/>
      <dgm:spPr/>
      <dgm:t>
        <a:bodyPr/>
        <a:lstStyle/>
        <a:p>
          <a:endParaRPr lang="ru-RU"/>
        </a:p>
      </dgm:t>
    </dgm:pt>
    <dgm:pt modelId="{B207CB25-E0B4-4CFE-B74E-9357128D7DA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5</a:t>
          </a:r>
          <a:endParaRPr lang="ru-RU" sz="2800" b="1" dirty="0">
            <a:solidFill>
              <a:srgbClr val="004C22"/>
            </a:solidFill>
          </a:endParaRPr>
        </a:p>
      </dgm:t>
    </dgm:pt>
    <dgm:pt modelId="{29E78A30-206C-4ACD-A5AD-82CAD1A30FF6}" type="parTrans" cxnId="{3ED5AB5E-2335-47B7-865C-68A7F0D8DA6B}">
      <dgm:prSet/>
      <dgm:spPr/>
      <dgm:t>
        <a:bodyPr/>
        <a:lstStyle/>
        <a:p>
          <a:endParaRPr lang="ru-RU"/>
        </a:p>
      </dgm:t>
    </dgm:pt>
    <dgm:pt modelId="{B8A25B43-FCCB-4D44-9306-42EDE440EDFA}" type="sibTrans" cxnId="{3ED5AB5E-2335-47B7-865C-68A7F0D8DA6B}">
      <dgm:prSet/>
      <dgm:spPr/>
      <dgm:t>
        <a:bodyPr/>
        <a:lstStyle/>
        <a:p>
          <a:endParaRPr lang="ru-RU"/>
        </a:p>
      </dgm:t>
    </dgm:pt>
    <dgm:pt modelId="{AF7B2165-613B-4DD9-B7F4-2CDADDDA75B3}">
      <dgm:prSet custT="1"/>
      <dgm:spPr/>
      <dgm:t>
        <a:bodyPr/>
        <a:lstStyle/>
        <a:p>
          <a:r>
            <a:rPr lang="ru-RU" sz="2400" b="1" dirty="0" smtClean="0"/>
            <a:t>совместной познавательно-поисковой деятельности;</a:t>
          </a:r>
          <a:endParaRPr lang="ru-RU" sz="2400" b="1" dirty="0"/>
        </a:p>
      </dgm:t>
    </dgm:pt>
    <dgm:pt modelId="{A176D87F-1C56-43F1-BEF6-1A63FED4F516}" type="parTrans" cxnId="{6F195F02-AF3C-4D17-AA15-F2B65FE4755D}">
      <dgm:prSet/>
      <dgm:spPr/>
      <dgm:t>
        <a:bodyPr/>
        <a:lstStyle/>
        <a:p>
          <a:endParaRPr lang="ru-RU"/>
        </a:p>
      </dgm:t>
    </dgm:pt>
    <dgm:pt modelId="{E5C4CEAD-5413-401A-B9A0-7C968AACE2E7}" type="sibTrans" cxnId="{6F195F02-AF3C-4D17-AA15-F2B65FE4755D}">
      <dgm:prSet/>
      <dgm:spPr/>
      <dgm:t>
        <a:bodyPr/>
        <a:lstStyle/>
        <a:p>
          <a:endParaRPr lang="ru-RU"/>
        </a:p>
      </dgm:t>
    </dgm:pt>
    <dgm:pt modelId="{C8A50A8B-2B3A-4E39-A779-435ADABB7F78}">
      <dgm:prSet custT="1"/>
      <dgm:spPr/>
      <dgm:t>
        <a:bodyPr/>
        <a:lstStyle/>
        <a:p>
          <a:r>
            <a:rPr lang="ru-RU" sz="2400" b="1" dirty="0" smtClean="0"/>
            <a:t>коммуникативных и рефлексивных навыков и др.</a:t>
          </a:r>
          <a:endParaRPr lang="ru-RU" sz="2400" b="1" dirty="0"/>
        </a:p>
      </dgm:t>
    </dgm:pt>
    <dgm:pt modelId="{F769152B-5C2B-4A80-9B7C-017164BBA5E3}" type="parTrans" cxnId="{3DC14E7A-43A5-4B9D-AC8B-36821BFE5577}">
      <dgm:prSet/>
      <dgm:spPr/>
      <dgm:t>
        <a:bodyPr/>
        <a:lstStyle/>
        <a:p>
          <a:endParaRPr lang="ru-RU"/>
        </a:p>
      </dgm:t>
    </dgm:pt>
    <dgm:pt modelId="{AB76351B-9D87-4E04-90DE-D4D9F416FFED}" type="sibTrans" cxnId="{3DC14E7A-43A5-4B9D-AC8B-36821BFE5577}">
      <dgm:prSet/>
      <dgm:spPr/>
      <dgm:t>
        <a:bodyPr/>
        <a:lstStyle/>
        <a:p>
          <a:endParaRPr lang="ru-RU"/>
        </a:p>
      </dgm:t>
    </dgm:pt>
    <dgm:pt modelId="{A173F646-A575-4E73-8F7E-8C14ED6F0438}" type="pres">
      <dgm:prSet presAssocID="{A2476A4A-82D0-415F-8324-94512FDAA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AAF4E-440C-4597-9C07-4DBD9E227DD6}" type="pres">
      <dgm:prSet presAssocID="{5A6290B7-5DB6-4736-AA1E-627152C83457}" presName="composite" presStyleCnt="0"/>
      <dgm:spPr/>
      <dgm:t>
        <a:bodyPr/>
        <a:lstStyle/>
        <a:p>
          <a:endParaRPr lang="ru-RU"/>
        </a:p>
      </dgm:t>
    </dgm:pt>
    <dgm:pt modelId="{C784AE86-86CF-49CA-987D-ED92A584EA5B}" type="pres">
      <dgm:prSet presAssocID="{5A6290B7-5DB6-4736-AA1E-627152C8345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E0EF-ED29-45CA-BD8D-C3CE131B1685}" type="pres">
      <dgm:prSet presAssocID="{5A6290B7-5DB6-4736-AA1E-627152C8345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12F7F-7E95-44CE-A8E6-FCF910AC3D00}" type="pres">
      <dgm:prSet presAssocID="{4B3227E2-528E-407A-BE09-FCABA8F86854}" presName="sp" presStyleCnt="0"/>
      <dgm:spPr/>
      <dgm:t>
        <a:bodyPr/>
        <a:lstStyle/>
        <a:p>
          <a:endParaRPr lang="ru-RU"/>
        </a:p>
      </dgm:t>
    </dgm:pt>
    <dgm:pt modelId="{92D290A1-5E50-4FA4-A0A7-591938524325}" type="pres">
      <dgm:prSet presAssocID="{7BFCAFDB-2403-4DA6-82AB-98F2A73DFF05}" presName="composite" presStyleCnt="0"/>
      <dgm:spPr/>
      <dgm:t>
        <a:bodyPr/>
        <a:lstStyle/>
        <a:p>
          <a:endParaRPr lang="ru-RU"/>
        </a:p>
      </dgm:t>
    </dgm:pt>
    <dgm:pt modelId="{FF5A45A0-7F35-44A2-A289-E64E867BFDF6}" type="pres">
      <dgm:prSet presAssocID="{7BFCAFDB-2403-4DA6-82AB-98F2A73DFF0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30E1E-7A5F-47BE-B809-CCF74A77BC23}" type="pres">
      <dgm:prSet presAssocID="{7BFCAFDB-2403-4DA6-82AB-98F2A73DFF0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D495-B733-4C6F-8612-3EAEF8F2A437}" type="pres">
      <dgm:prSet presAssocID="{1508E196-3E8D-4E01-A7D2-DCFB153DC65F}" presName="sp" presStyleCnt="0"/>
      <dgm:spPr/>
      <dgm:t>
        <a:bodyPr/>
        <a:lstStyle/>
        <a:p>
          <a:endParaRPr lang="ru-RU"/>
        </a:p>
      </dgm:t>
    </dgm:pt>
    <dgm:pt modelId="{29AEC706-6B71-46B4-A138-67E969D9B8F7}" type="pres">
      <dgm:prSet presAssocID="{B602A8E4-02A4-4F7E-AD80-D5AEFF26BFE4}" presName="composite" presStyleCnt="0"/>
      <dgm:spPr/>
      <dgm:t>
        <a:bodyPr/>
        <a:lstStyle/>
        <a:p>
          <a:endParaRPr lang="ru-RU"/>
        </a:p>
      </dgm:t>
    </dgm:pt>
    <dgm:pt modelId="{3F83AD38-91E0-43BC-B8BC-1C3FFB5327F8}" type="pres">
      <dgm:prSet presAssocID="{B602A8E4-02A4-4F7E-AD80-D5AEFF26BFE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8187C-0642-40BC-BF4A-69D6D1B06F87}" type="pres">
      <dgm:prSet presAssocID="{B602A8E4-02A4-4F7E-AD80-D5AEFF26BFE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36D5A-771C-4FCE-8F7A-76C75E39CEA4}" type="pres">
      <dgm:prSet presAssocID="{DF554809-AA91-45D7-8854-5E21F87AFDC0}" presName="sp" presStyleCnt="0"/>
      <dgm:spPr/>
      <dgm:t>
        <a:bodyPr/>
        <a:lstStyle/>
        <a:p>
          <a:endParaRPr lang="ru-RU"/>
        </a:p>
      </dgm:t>
    </dgm:pt>
    <dgm:pt modelId="{E1D9BF86-5A46-4BCC-B91D-65B28B016B96}" type="pres">
      <dgm:prSet presAssocID="{F3816C8B-D366-4BC2-A4DC-2AA5C9A911F2}" presName="composite" presStyleCnt="0"/>
      <dgm:spPr/>
      <dgm:t>
        <a:bodyPr/>
        <a:lstStyle/>
        <a:p>
          <a:endParaRPr lang="ru-RU"/>
        </a:p>
      </dgm:t>
    </dgm:pt>
    <dgm:pt modelId="{72072C94-A097-495A-BB01-3764F9DA7AB9}" type="pres">
      <dgm:prSet presAssocID="{F3816C8B-D366-4BC2-A4DC-2AA5C9A911F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0A41-B6FD-4CA2-B237-ECE2EF379C0C}" type="pres">
      <dgm:prSet presAssocID="{F3816C8B-D366-4BC2-A4DC-2AA5C9A911F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C0DF-16E7-4A93-A1B1-E6206D51D173}" type="pres">
      <dgm:prSet presAssocID="{F37CEB1E-CBA9-4F98-B929-6856F4B21159}" presName="sp" presStyleCnt="0"/>
      <dgm:spPr/>
      <dgm:t>
        <a:bodyPr/>
        <a:lstStyle/>
        <a:p>
          <a:endParaRPr lang="ru-RU"/>
        </a:p>
      </dgm:t>
    </dgm:pt>
    <dgm:pt modelId="{29F21EA6-603D-49FA-8199-B0717A284E08}" type="pres">
      <dgm:prSet presAssocID="{B207CB25-E0B4-4CFE-B74E-9357128D7DAE}" presName="composite" presStyleCnt="0"/>
      <dgm:spPr/>
      <dgm:t>
        <a:bodyPr/>
        <a:lstStyle/>
        <a:p>
          <a:endParaRPr lang="ru-RU"/>
        </a:p>
      </dgm:t>
    </dgm:pt>
    <dgm:pt modelId="{C765911A-3216-421A-A1C0-F36DE7ACBB06}" type="pres">
      <dgm:prSet presAssocID="{B207CB25-E0B4-4CFE-B74E-9357128D7D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F270-3472-4DB0-99BD-96BC45FA7292}" type="pres">
      <dgm:prSet presAssocID="{B207CB25-E0B4-4CFE-B74E-9357128D7D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B512F-62E4-4926-A574-20ABC852BC5D}" srcId="{A2476A4A-82D0-415F-8324-94512FDAA34B}" destId="{5A6290B7-5DB6-4736-AA1E-627152C83457}" srcOrd="0" destOrd="0" parTransId="{1029F547-4AAB-44DD-8249-E371D925A2D3}" sibTransId="{4B3227E2-528E-407A-BE09-FCABA8F86854}"/>
    <dgm:cxn modelId="{B7BED4B6-BE46-4A5B-B9BF-3D2C5524FC06}" type="presOf" srcId="{F3816C8B-D366-4BC2-A4DC-2AA5C9A911F2}" destId="{72072C94-A097-495A-BB01-3764F9DA7AB9}" srcOrd="0" destOrd="0" presId="urn:microsoft.com/office/officeart/2005/8/layout/chevron2"/>
    <dgm:cxn modelId="{839D9957-DF1C-4111-A17B-AEBBF5FA7E82}" type="presOf" srcId="{7BFCAFDB-2403-4DA6-82AB-98F2A73DFF05}" destId="{FF5A45A0-7F35-44A2-A289-E64E867BFDF6}" srcOrd="0" destOrd="0" presId="urn:microsoft.com/office/officeart/2005/8/layout/chevron2"/>
    <dgm:cxn modelId="{CD1AD4D9-65A2-469A-B792-BBE303898836}" type="presOf" srcId="{AF7B2165-613B-4DD9-B7F4-2CDADDDA75B3}" destId="{199E0A41-B6FD-4CA2-B237-ECE2EF379C0C}" srcOrd="0" destOrd="0" presId="urn:microsoft.com/office/officeart/2005/8/layout/chevron2"/>
    <dgm:cxn modelId="{056E8E1B-0EBD-48FF-84E8-F6855A73B280}" srcId="{B602A8E4-02A4-4F7E-AD80-D5AEFF26BFE4}" destId="{EBB30038-4666-4E1A-93AC-827849EAB0BF}" srcOrd="0" destOrd="0" parTransId="{3C08B949-5FF9-4000-B297-4EB6CBCCE336}" sibTransId="{01D2558B-28EF-40DC-B7FD-9A6C99D4934A}"/>
    <dgm:cxn modelId="{E5ABAE80-BACD-416A-B98F-6360D69F9DD0}" type="presOf" srcId="{C8A50A8B-2B3A-4E39-A779-435ADABB7F78}" destId="{B7ECF270-3472-4DB0-99BD-96BC45FA7292}" srcOrd="0" destOrd="0" presId="urn:microsoft.com/office/officeart/2005/8/layout/chevron2"/>
    <dgm:cxn modelId="{A6E3C7CC-E896-4683-B758-CC2F463827C2}" type="presOf" srcId="{2689907D-B7E1-4CA7-9B50-B811E244E9D8}" destId="{FE97E0EF-ED29-45CA-BD8D-C3CE131B1685}" srcOrd="0" destOrd="0" presId="urn:microsoft.com/office/officeart/2005/8/layout/chevron2"/>
    <dgm:cxn modelId="{40DD7A25-2F28-403C-8B98-20F0749EB7D4}" type="presOf" srcId="{E448FDCD-42CF-4E0C-8719-51A8FE86478A}" destId="{ED130E1E-7A5F-47BE-B809-CCF74A77BC23}" srcOrd="0" destOrd="0" presId="urn:microsoft.com/office/officeart/2005/8/layout/chevron2"/>
    <dgm:cxn modelId="{969B3A89-9EAD-4F06-AD38-9D16DE723EA7}" type="presOf" srcId="{B602A8E4-02A4-4F7E-AD80-D5AEFF26BFE4}" destId="{3F83AD38-91E0-43BC-B8BC-1C3FFB5327F8}" srcOrd="0" destOrd="0" presId="urn:microsoft.com/office/officeart/2005/8/layout/chevron2"/>
    <dgm:cxn modelId="{0D281D9B-6A82-4F0D-A0AB-7D4BC379E9DD}" srcId="{5A6290B7-5DB6-4736-AA1E-627152C83457}" destId="{2689907D-B7E1-4CA7-9B50-B811E244E9D8}" srcOrd="0" destOrd="0" parTransId="{11C53266-F9A3-40ED-91B5-24FDCF2E8A2C}" sibTransId="{5B68F991-D7A7-4772-B1C3-0E7D553BDBFE}"/>
    <dgm:cxn modelId="{6D877096-DA4F-48D4-9AF5-8C32DC39A0C9}" type="presOf" srcId="{5A6290B7-5DB6-4736-AA1E-627152C83457}" destId="{C784AE86-86CF-49CA-987D-ED92A584EA5B}" srcOrd="0" destOrd="0" presId="urn:microsoft.com/office/officeart/2005/8/layout/chevron2"/>
    <dgm:cxn modelId="{6105F003-DB60-4261-AC6A-DBE9E77C3223}" srcId="{A2476A4A-82D0-415F-8324-94512FDAA34B}" destId="{7BFCAFDB-2403-4DA6-82AB-98F2A73DFF05}" srcOrd="1" destOrd="0" parTransId="{69CB95C8-534D-4D64-8C94-5C196A752E47}" sibTransId="{1508E196-3E8D-4E01-A7D2-DCFB153DC65F}"/>
    <dgm:cxn modelId="{6A82DB75-EB08-477F-9167-7131B5E47FF8}" srcId="{7BFCAFDB-2403-4DA6-82AB-98F2A73DFF05}" destId="{E448FDCD-42CF-4E0C-8719-51A8FE86478A}" srcOrd="0" destOrd="0" parTransId="{B5EBD1B8-F3F2-47C0-BF0D-5F24DB8B7A8A}" sibTransId="{59D29313-C04E-4008-B765-28B311D59D28}"/>
    <dgm:cxn modelId="{3DC14E7A-43A5-4B9D-AC8B-36821BFE5577}" srcId="{B207CB25-E0B4-4CFE-B74E-9357128D7DAE}" destId="{C8A50A8B-2B3A-4E39-A779-435ADABB7F78}" srcOrd="0" destOrd="0" parTransId="{F769152B-5C2B-4A80-9B7C-017164BBA5E3}" sibTransId="{AB76351B-9D87-4E04-90DE-D4D9F416FFED}"/>
    <dgm:cxn modelId="{6F195F02-AF3C-4D17-AA15-F2B65FE4755D}" srcId="{F3816C8B-D366-4BC2-A4DC-2AA5C9A911F2}" destId="{AF7B2165-613B-4DD9-B7F4-2CDADDDA75B3}" srcOrd="0" destOrd="0" parTransId="{A176D87F-1C56-43F1-BEF6-1A63FED4F516}" sibTransId="{E5C4CEAD-5413-401A-B9A0-7C968AACE2E7}"/>
    <dgm:cxn modelId="{9BAA20BD-06A1-4382-9E88-378D211C9594}" srcId="{A2476A4A-82D0-415F-8324-94512FDAA34B}" destId="{B602A8E4-02A4-4F7E-AD80-D5AEFF26BFE4}" srcOrd="2" destOrd="0" parTransId="{40487FF5-071D-4BEC-ACFE-FD4C3AC6BAA0}" sibTransId="{DF554809-AA91-45D7-8854-5E21F87AFDC0}"/>
    <dgm:cxn modelId="{7C1A6C3F-9851-4701-B59B-CAFF5A5A7A25}" type="presOf" srcId="{EBB30038-4666-4E1A-93AC-827849EAB0BF}" destId="{E978187C-0642-40BC-BF4A-69D6D1B06F87}" srcOrd="0" destOrd="0" presId="urn:microsoft.com/office/officeart/2005/8/layout/chevron2"/>
    <dgm:cxn modelId="{03E5529F-62D7-49ED-8876-513308F2A678}" type="presOf" srcId="{A2476A4A-82D0-415F-8324-94512FDAA34B}" destId="{A173F646-A575-4E73-8F7E-8C14ED6F0438}" srcOrd="0" destOrd="0" presId="urn:microsoft.com/office/officeart/2005/8/layout/chevron2"/>
    <dgm:cxn modelId="{3ED5AB5E-2335-47B7-865C-68A7F0D8DA6B}" srcId="{A2476A4A-82D0-415F-8324-94512FDAA34B}" destId="{B207CB25-E0B4-4CFE-B74E-9357128D7DAE}" srcOrd="4" destOrd="0" parTransId="{29E78A30-206C-4ACD-A5AD-82CAD1A30FF6}" sibTransId="{B8A25B43-FCCB-4D44-9306-42EDE440EDFA}"/>
    <dgm:cxn modelId="{0842A18F-EC24-4D57-8CBD-32DAE75DB510}" type="presOf" srcId="{B207CB25-E0B4-4CFE-B74E-9357128D7DAE}" destId="{C765911A-3216-421A-A1C0-F36DE7ACBB06}" srcOrd="0" destOrd="0" presId="urn:microsoft.com/office/officeart/2005/8/layout/chevron2"/>
    <dgm:cxn modelId="{41B651F3-8670-4011-A49F-334CED4F5122}" srcId="{A2476A4A-82D0-415F-8324-94512FDAA34B}" destId="{F3816C8B-D366-4BC2-A4DC-2AA5C9A911F2}" srcOrd="3" destOrd="0" parTransId="{568675D1-E6D3-41DF-9CA1-2B005BEE7DE0}" sibTransId="{F37CEB1E-CBA9-4F98-B929-6856F4B21159}"/>
    <dgm:cxn modelId="{36B811F0-AB72-4214-8561-51002D1C9DCB}" type="presParOf" srcId="{A173F646-A575-4E73-8F7E-8C14ED6F0438}" destId="{EF1AAF4E-440C-4597-9C07-4DBD9E227DD6}" srcOrd="0" destOrd="0" presId="urn:microsoft.com/office/officeart/2005/8/layout/chevron2"/>
    <dgm:cxn modelId="{AE5A053D-AE4C-4EFB-BF4C-6349A4B3AC23}" type="presParOf" srcId="{EF1AAF4E-440C-4597-9C07-4DBD9E227DD6}" destId="{C784AE86-86CF-49CA-987D-ED92A584EA5B}" srcOrd="0" destOrd="0" presId="urn:microsoft.com/office/officeart/2005/8/layout/chevron2"/>
    <dgm:cxn modelId="{4632B327-7758-4DFF-88C4-4FDBF3511169}" type="presParOf" srcId="{EF1AAF4E-440C-4597-9C07-4DBD9E227DD6}" destId="{FE97E0EF-ED29-45CA-BD8D-C3CE131B1685}" srcOrd="1" destOrd="0" presId="urn:microsoft.com/office/officeart/2005/8/layout/chevron2"/>
    <dgm:cxn modelId="{EE6016BA-A2AC-483F-873A-C98ED511433C}" type="presParOf" srcId="{A173F646-A575-4E73-8F7E-8C14ED6F0438}" destId="{CF612F7F-7E95-44CE-A8E6-FCF910AC3D00}" srcOrd="1" destOrd="0" presId="urn:microsoft.com/office/officeart/2005/8/layout/chevron2"/>
    <dgm:cxn modelId="{953A8B20-8832-4491-95B7-38A73CF7677A}" type="presParOf" srcId="{A173F646-A575-4E73-8F7E-8C14ED6F0438}" destId="{92D290A1-5E50-4FA4-A0A7-591938524325}" srcOrd="2" destOrd="0" presId="urn:microsoft.com/office/officeart/2005/8/layout/chevron2"/>
    <dgm:cxn modelId="{F21CFB9D-5362-41F8-8B40-AC37A691E0DD}" type="presParOf" srcId="{92D290A1-5E50-4FA4-A0A7-591938524325}" destId="{FF5A45A0-7F35-44A2-A289-E64E867BFDF6}" srcOrd="0" destOrd="0" presId="urn:microsoft.com/office/officeart/2005/8/layout/chevron2"/>
    <dgm:cxn modelId="{9880DE6E-5C71-4F87-B8BF-360F7D9BB738}" type="presParOf" srcId="{92D290A1-5E50-4FA4-A0A7-591938524325}" destId="{ED130E1E-7A5F-47BE-B809-CCF74A77BC23}" srcOrd="1" destOrd="0" presId="urn:microsoft.com/office/officeart/2005/8/layout/chevron2"/>
    <dgm:cxn modelId="{2EA451B7-9D36-4B6B-81DF-78A2FD6621C2}" type="presParOf" srcId="{A173F646-A575-4E73-8F7E-8C14ED6F0438}" destId="{593DD495-B733-4C6F-8612-3EAEF8F2A437}" srcOrd="3" destOrd="0" presId="urn:microsoft.com/office/officeart/2005/8/layout/chevron2"/>
    <dgm:cxn modelId="{26360344-2C67-4B60-AE5B-4BA9F6E7010D}" type="presParOf" srcId="{A173F646-A575-4E73-8F7E-8C14ED6F0438}" destId="{29AEC706-6B71-46B4-A138-67E969D9B8F7}" srcOrd="4" destOrd="0" presId="urn:microsoft.com/office/officeart/2005/8/layout/chevron2"/>
    <dgm:cxn modelId="{92965C41-C106-49BF-A0D5-45DD7AFCB430}" type="presParOf" srcId="{29AEC706-6B71-46B4-A138-67E969D9B8F7}" destId="{3F83AD38-91E0-43BC-B8BC-1C3FFB5327F8}" srcOrd="0" destOrd="0" presId="urn:microsoft.com/office/officeart/2005/8/layout/chevron2"/>
    <dgm:cxn modelId="{5D5E635B-8CA2-4A5B-9284-D7CC6A02191D}" type="presParOf" srcId="{29AEC706-6B71-46B4-A138-67E969D9B8F7}" destId="{E978187C-0642-40BC-BF4A-69D6D1B06F87}" srcOrd="1" destOrd="0" presId="urn:microsoft.com/office/officeart/2005/8/layout/chevron2"/>
    <dgm:cxn modelId="{C06A6444-1CEB-44CE-90C0-CA37FD9F7BFB}" type="presParOf" srcId="{A173F646-A575-4E73-8F7E-8C14ED6F0438}" destId="{D3936D5A-771C-4FCE-8F7A-76C75E39CEA4}" srcOrd="5" destOrd="0" presId="urn:microsoft.com/office/officeart/2005/8/layout/chevron2"/>
    <dgm:cxn modelId="{4CB400BF-DFB7-45B9-AAAE-047891E3084B}" type="presParOf" srcId="{A173F646-A575-4E73-8F7E-8C14ED6F0438}" destId="{E1D9BF86-5A46-4BCC-B91D-65B28B016B96}" srcOrd="6" destOrd="0" presId="urn:microsoft.com/office/officeart/2005/8/layout/chevron2"/>
    <dgm:cxn modelId="{7EFD9E3B-0AD0-4840-A80B-89E05DF46D06}" type="presParOf" srcId="{E1D9BF86-5A46-4BCC-B91D-65B28B016B96}" destId="{72072C94-A097-495A-BB01-3764F9DA7AB9}" srcOrd="0" destOrd="0" presId="urn:microsoft.com/office/officeart/2005/8/layout/chevron2"/>
    <dgm:cxn modelId="{05C4043E-8565-4620-B423-5E33DEA3C7A2}" type="presParOf" srcId="{E1D9BF86-5A46-4BCC-B91D-65B28B016B96}" destId="{199E0A41-B6FD-4CA2-B237-ECE2EF379C0C}" srcOrd="1" destOrd="0" presId="urn:microsoft.com/office/officeart/2005/8/layout/chevron2"/>
    <dgm:cxn modelId="{3E019AFB-E0F9-43D0-8B32-85DD70EBED28}" type="presParOf" srcId="{A173F646-A575-4E73-8F7E-8C14ED6F0438}" destId="{3D7CC0DF-16E7-4A93-A1B1-E6206D51D173}" srcOrd="7" destOrd="0" presId="urn:microsoft.com/office/officeart/2005/8/layout/chevron2"/>
    <dgm:cxn modelId="{6A13D6E7-BE43-4C50-B70E-92A2144D25CF}" type="presParOf" srcId="{A173F646-A575-4E73-8F7E-8C14ED6F0438}" destId="{29F21EA6-603D-49FA-8199-B0717A284E08}" srcOrd="8" destOrd="0" presId="urn:microsoft.com/office/officeart/2005/8/layout/chevron2"/>
    <dgm:cxn modelId="{3C95106F-4D0D-48FF-BE91-0FE1DD800B5A}" type="presParOf" srcId="{29F21EA6-603D-49FA-8199-B0717A284E08}" destId="{C765911A-3216-421A-A1C0-F36DE7ACBB06}" srcOrd="0" destOrd="0" presId="urn:microsoft.com/office/officeart/2005/8/layout/chevron2"/>
    <dgm:cxn modelId="{B07F3449-7E2B-4FD2-BF57-4F002AB42848}" type="presParOf" srcId="{29F21EA6-603D-49FA-8199-B0717A284E08}" destId="{B7ECF270-3472-4DB0-99BD-96BC45FA72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DBBF9-7C5B-4C8B-B4F9-11B0E96FB44A}" type="doc">
      <dgm:prSet loTypeId="urn:microsoft.com/office/officeart/2005/8/layout/radial5" loCatId="cycl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0083804-1F96-45FC-85F5-6455B9949ADB}">
      <dgm:prSet phldrT="[Текст]" custT="1"/>
      <dgm:spPr>
        <a:solidFill>
          <a:srgbClr val="004C22"/>
        </a:solidFill>
      </dgm:spPr>
      <dgm:t>
        <a:bodyPr/>
        <a:lstStyle/>
        <a:p>
          <a:r>
            <a:rPr lang="ru-RU" sz="2800" b="1" dirty="0" smtClean="0"/>
            <a:t>Темы проектов</a:t>
          </a:r>
          <a:endParaRPr lang="ru-RU" sz="2800" b="1" dirty="0"/>
        </a:p>
      </dgm:t>
    </dgm:pt>
    <dgm:pt modelId="{F219673A-8BF5-4B05-A39C-F7964049B413}" type="parTrans" cxnId="{BBEC5950-42F1-4C5D-BE22-E74FC221E90D}">
      <dgm:prSet/>
      <dgm:spPr/>
      <dgm:t>
        <a:bodyPr/>
        <a:lstStyle/>
        <a:p>
          <a:endParaRPr lang="ru-RU"/>
        </a:p>
      </dgm:t>
    </dgm:pt>
    <dgm:pt modelId="{DF5EF507-A8E9-42ED-B564-9E5E85BBB2B1}" type="sibTrans" cxnId="{BBEC5950-42F1-4C5D-BE22-E74FC221E90D}">
      <dgm:prSet/>
      <dgm:spPr/>
      <dgm:t>
        <a:bodyPr/>
        <a:lstStyle/>
        <a:p>
          <a:endParaRPr lang="ru-RU"/>
        </a:p>
      </dgm:t>
    </dgm:pt>
    <dgm:pt modelId="{B308122C-353F-4D58-89A6-CF2C831B33B4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Конкретные </a:t>
          </a:r>
          <a:r>
            <a:rPr lang="ru-RU" sz="2800" b="1" dirty="0" smtClean="0"/>
            <a:t>(дома,игрушки,транспорт и др.)</a:t>
          </a:r>
          <a:endParaRPr lang="ru-RU" sz="2800" b="1" dirty="0"/>
        </a:p>
      </dgm:t>
    </dgm:pt>
    <dgm:pt modelId="{F58C0053-FA70-45BA-A70F-2EC316A05549}" type="parTrans" cxnId="{9B5C3358-2A4F-4BE0-88C6-0F25F593FC5C}">
      <dgm:prSet/>
      <dgm:spPr/>
      <dgm:t>
        <a:bodyPr/>
        <a:lstStyle/>
        <a:p>
          <a:endParaRPr lang="ru-RU" dirty="0"/>
        </a:p>
      </dgm:t>
    </dgm:pt>
    <dgm:pt modelId="{35390E41-C4AC-4FB9-BF1A-7299E71C16FE}" type="sibTrans" cxnId="{9B5C3358-2A4F-4BE0-88C6-0F25F593FC5C}">
      <dgm:prSet/>
      <dgm:spPr/>
      <dgm:t>
        <a:bodyPr/>
        <a:lstStyle/>
        <a:p>
          <a:endParaRPr lang="ru-RU"/>
        </a:p>
      </dgm:t>
    </dgm:pt>
    <dgm:pt modelId="{80C5EECB-59FE-4EB5-B94F-F12EE8D14634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Абстрактные </a:t>
          </a:r>
          <a:r>
            <a:rPr lang="ru-RU" sz="2800" b="1" dirty="0" smtClean="0"/>
            <a:t>(дружба, права превращения и др.)</a:t>
          </a:r>
          <a:endParaRPr lang="ru-RU" sz="2800" b="1" dirty="0"/>
        </a:p>
      </dgm:t>
    </dgm:pt>
    <dgm:pt modelId="{44665D82-6006-4A94-B1FE-1A0901E5CD52}" type="parTrans" cxnId="{AF27EA3F-4484-4DED-BBBA-E6E5181E285D}">
      <dgm:prSet/>
      <dgm:spPr/>
      <dgm:t>
        <a:bodyPr/>
        <a:lstStyle/>
        <a:p>
          <a:endParaRPr lang="ru-RU" dirty="0"/>
        </a:p>
      </dgm:t>
    </dgm:pt>
    <dgm:pt modelId="{391B6EAA-E04C-414D-BCA0-052A11C431E8}" type="sibTrans" cxnId="{AF27EA3F-4484-4DED-BBBA-E6E5181E285D}">
      <dgm:prSet/>
      <dgm:spPr/>
      <dgm:t>
        <a:bodyPr/>
        <a:lstStyle/>
        <a:p>
          <a:endParaRPr lang="ru-RU"/>
        </a:p>
      </dgm:t>
    </dgm:pt>
    <dgm:pt modelId="{CE734E07-D4A7-4BEE-8CEB-7C113ECB1A37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Близкие практическому опыту детей </a:t>
          </a:r>
          <a:r>
            <a:rPr lang="ru-RU" sz="2800" b="1" dirty="0" smtClean="0"/>
            <a:t>(животные, посуда и др.)</a:t>
          </a:r>
          <a:endParaRPr lang="ru-RU" sz="2800" b="1" dirty="0"/>
        </a:p>
      </dgm:t>
    </dgm:pt>
    <dgm:pt modelId="{7C9756C9-EB1A-4F80-B253-F969EE4CD1ED}" type="parTrans" cxnId="{6B431AD2-92F2-49BF-AF94-1627AFDDC007}">
      <dgm:prSet/>
      <dgm:spPr/>
      <dgm:t>
        <a:bodyPr/>
        <a:lstStyle/>
        <a:p>
          <a:endParaRPr lang="ru-RU" dirty="0"/>
        </a:p>
      </dgm:t>
    </dgm:pt>
    <dgm:pt modelId="{E936C67C-6730-42E0-9706-3A2627F0E6AB}" type="sibTrans" cxnId="{6B431AD2-92F2-49BF-AF94-1627AFDDC007}">
      <dgm:prSet/>
      <dgm:spPr/>
      <dgm:t>
        <a:bodyPr/>
        <a:lstStyle/>
        <a:p>
          <a:endParaRPr lang="ru-RU"/>
        </a:p>
      </dgm:t>
    </dgm:pt>
    <dgm:pt modelId="{163E9350-3475-4D07-A86E-95D99592C10D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800" b="1" dirty="0" smtClean="0">
              <a:solidFill>
                <a:srgbClr val="004C22"/>
              </a:solidFill>
            </a:rPr>
            <a:t>Удаленные </a:t>
          </a:r>
          <a:r>
            <a:rPr lang="ru-RU" sz="2800" b="1" dirty="0" smtClean="0"/>
            <a:t>(космос, море и др.)</a:t>
          </a:r>
          <a:endParaRPr lang="ru-RU" sz="2800" b="1" dirty="0"/>
        </a:p>
      </dgm:t>
    </dgm:pt>
    <dgm:pt modelId="{45853397-79EC-4404-91F1-7CF8A59B31B0}" type="parTrans" cxnId="{1AA8F640-BF83-4823-A43E-7F6245A169F8}">
      <dgm:prSet/>
      <dgm:spPr/>
      <dgm:t>
        <a:bodyPr/>
        <a:lstStyle/>
        <a:p>
          <a:endParaRPr lang="ru-RU" dirty="0"/>
        </a:p>
      </dgm:t>
    </dgm:pt>
    <dgm:pt modelId="{AC4CBCA3-A5E0-4BA5-86E0-15C3F8FCAA42}" type="sibTrans" cxnId="{1AA8F640-BF83-4823-A43E-7F6245A169F8}">
      <dgm:prSet/>
      <dgm:spPr/>
      <dgm:t>
        <a:bodyPr/>
        <a:lstStyle/>
        <a:p>
          <a:endParaRPr lang="ru-RU"/>
        </a:p>
      </dgm:t>
    </dgm:pt>
    <dgm:pt modelId="{BFE2AAC1-28C3-4F4C-99B3-498021329F0C}" type="pres">
      <dgm:prSet presAssocID="{E79DBBF9-7C5B-4C8B-B4F9-11B0E96FB4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B57B7-995E-4AC4-8401-98ECE4A52D39}" type="pres">
      <dgm:prSet presAssocID="{90083804-1F96-45FC-85F5-6455B9949ADB}" presName="centerShape" presStyleLbl="node0" presStyleIdx="0" presStyleCnt="1" custScaleX="134183"/>
      <dgm:spPr/>
      <dgm:t>
        <a:bodyPr/>
        <a:lstStyle/>
        <a:p>
          <a:endParaRPr lang="ru-RU"/>
        </a:p>
      </dgm:t>
    </dgm:pt>
    <dgm:pt modelId="{217A7D7F-D7AC-46FC-B938-3F04DAE9769B}" type="pres">
      <dgm:prSet presAssocID="{F58C0053-FA70-45BA-A70F-2EC316A05549}" presName="parTrans" presStyleLbl="sibTrans2D1" presStyleIdx="0" presStyleCnt="4" custScaleX="218313" custLinFactNeighborX="-4238" custLinFactNeighborY="-3147"/>
      <dgm:spPr/>
      <dgm:t>
        <a:bodyPr/>
        <a:lstStyle/>
        <a:p>
          <a:endParaRPr lang="ru-RU"/>
        </a:p>
      </dgm:t>
    </dgm:pt>
    <dgm:pt modelId="{8334E47E-56E3-411C-A8EC-E24F8A18DE7F}" type="pres">
      <dgm:prSet presAssocID="{F58C0053-FA70-45BA-A70F-2EC316A0554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BD87F5B-4A08-4FB9-B949-BA2B82E97FBA}" type="pres">
      <dgm:prSet presAssocID="{B308122C-353F-4D58-89A6-CF2C831B33B4}" presName="node" presStyleLbl="node1" presStyleIdx="0" presStyleCnt="4" custScaleX="221331" custScaleY="123726" custRadScaleRad="129067" custRadScaleInc="-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E8AC8-A628-47AB-9387-32659CE95A10}" type="pres">
      <dgm:prSet presAssocID="{44665D82-6006-4A94-B1FE-1A0901E5CD52}" presName="parTrans" presStyleLbl="sibTrans2D1" presStyleIdx="1" presStyleCnt="4" custScaleX="212113" custLinFactNeighborX="30624" custLinFactNeighborY="17393"/>
      <dgm:spPr/>
      <dgm:t>
        <a:bodyPr/>
        <a:lstStyle/>
        <a:p>
          <a:endParaRPr lang="ru-RU"/>
        </a:p>
      </dgm:t>
    </dgm:pt>
    <dgm:pt modelId="{9D663454-44D7-4041-9725-15997C5C4F8D}" type="pres">
      <dgm:prSet presAssocID="{44665D82-6006-4A94-B1FE-1A0901E5CD5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B36D660-56CD-4B99-ADF1-9AA112B499E6}" type="pres">
      <dgm:prSet presAssocID="{80C5EECB-59FE-4EB5-B94F-F12EE8D14634}" presName="node" presStyleLbl="node1" presStyleIdx="1" presStyleCnt="4" custScaleX="226414" custScaleY="122268" custRadScaleRad="128927" custRadScaleInc="-89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66C78-E7B8-42B5-9DD8-236DCA890E44}" type="pres">
      <dgm:prSet presAssocID="{7C9756C9-EB1A-4F80-B253-F969EE4CD1ED}" presName="parTrans" presStyleLbl="sibTrans2D1" presStyleIdx="2" presStyleCnt="4" custScaleX="275026" custLinFactNeighborX="57028" custLinFactNeighborY="-19478"/>
      <dgm:spPr/>
      <dgm:t>
        <a:bodyPr/>
        <a:lstStyle/>
        <a:p>
          <a:endParaRPr lang="ru-RU"/>
        </a:p>
      </dgm:t>
    </dgm:pt>
    <dgm:pt modelId="{36A6D9D6-FDDF-4AB1-B2BA-AA730CEE273C}" type="pres">
      <dgm:prSet presAssocID="{7C9756C9-EB1A-4F80-B253-F969EE4CD1E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601478D-C41F-4BD7-8112-1AD9C5235060}" type="pres">
      <dgm:prSet presAssocID="{CE734E07-D4A7-4BEE-8CEB-7C113ECB1A37}" presName="node" presStyleLbl="node1" presStyleIdx="2" presStyleCnt="4" custScaleX="219657" custScaleY="135203" custRadScaleRad="125129" custRadScaleInc="-11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F9E94-0A3D-4266-9286-13048542AB0D}" type="pres">
      <dgm:prSet presAssocID="{45853397-79EC-4404-91F1-7CF8A59B31B0}" presName="parTrans" presStyleLbl="sibTrans2D1" presStyleIdx="3" presStyleCnt="4" custScaleX="212649" custLinFactNeighborX="-30318" custLinFactNeighborY="-5631"/>
      <dgm:spPr/>
      <dgm:t>
        <a:bodyPr/>
        <a:lstStyle/>
        <a:p>
          <a:endParaRPr lang="ru-RU"/>
        </a:p>
      </dgm:t>
    </dgm:pt>
    <dgm:pt modelId="{F8F8368F-B11D-4770-A3D9-CF7A4F1BCB65}" type="pres">
      <dgm:prSet presAssocID="{45853397-79EC-4404-91F1-7CF8A59B31B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18C232C-93AE-4629-9F74-47B78CCCF29C}" type="pres">
      <dgm:prSet presAssocID="{163E9350-3475-4D07-A86E-95D99592C10D}" presName="node" presStyleLbl="node1" presStyleIdx="3" presStyleCnt="4" custScaleX="210557" custScaleY="129763" custRadScaleRad="121523" custRadScaleInc="-94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31AD2-92F2-49BF-AF94-1627AFDDC007}" srcId="{90083804-1F96-45FC-85F5-6455B9949ADB}" destId="{CE734E07-D4A7-4BEE-8CEB-7C113ECB1A37}" srcOrd="2" destOrd="0" parTransId="{7C9756C9-EB1A-4F80-B253-F969EE4CD1ED}" sibTransId="{E936C67C-6730-42E0-9706-3A2627F0E6AB}"/>
    <dgm:cxn modelId="{6C53C4F0-3783-4FEF-A706-720348FB5118}" type="presOf" srcId="{CE734E07-D4A7-4BEE-8CEB-7C113ECB1A37}" destId="{D601478D-C41F-4BD7-8112-1AD9C5235060}" srcOrd="0" destOrd="0" presId="urn:microsoft.com/office/officeart/2005/8/layout/radial5"/>
    <dgm:cxn modelId="{8D91E213-B655-426D-8E63-608458265767}" type="presOf" srcId="{44665D82-6006-4A94-B1FE-1A0901E5CD52}" destId="{9D663454-44D7-4041-9725-15997C5C4F8D}" srcOrd="1" destOrd="0" presId="urn:microsoft.com/office/officeart/2005/8/layout/radial5"/>
    <dgm:cxn modelId="{EC4F44AE-F15C-4E3F-9E10-07EEBD00B626}" type="presOf" srcId="{163E9350-3475-4D07-A86E-95D99592C10D}" destId="{D18C232C-93AE-4629-9F74-47B78CCCF29C}" srcOrd="0" destOrd="0" presId="urn:microsoft.com/office/officeart/2005/8/layout/radial5"/>
    <dgm:cxn modelId="{9B5C3358-2A4F-4BE0-88C6-0F25F593FC5C}" srcId="{90083804-1F96-45FC-85F5-6455B9949ADB}" destId="{B308122C-353F-4D58-89A6-CF2C831B33B4}" srcOrd="0" destOrd="0" parTransId="{F58C0053-FA70-45BA-A70F-2EC316A05549}" sibTransId="{35390E41-C4AC-4FB9-BF1A-7299E71C16FE}"/>
    <dgm:cxn modelId="{0FE54A0E-D157-47F4-BB3F-53C42DA4CBD3}" type="presOf" srcId="{45853397-79EC-4404-91F1-7CF8A59B31B0}" destId="{F8F8368F-B11D-4770-A3D9-CF7A4F1BCB65}" srcOrd="1" destOrd="0" presId="urn:microsoft.com/office/officeart/2005/8/layout/radial5"/>
    <dgm:cxn modelId="{41CC04F6-C8DB-4936-8F89-25EAAE796594}" type="presOf" srcId="{F58C0053-FA70-45BA-A70F-2EC316A05549}" destId="{8334E47E-56E3-411C-A8EC-E24F8A18DE7F}" srcOrd="1" destOrd="0" presId="urn:microsoft.com/office/officeart/2005/8/layout/radial5"/>
    <dgm:cxn modelId="{6DEF3783-1387-483C-9C8F-E1732E2BED74}" type="presOf" srcId="{90083804-1F96-45FC-85F5-6455B9949ADB}" destId="{2CCB57B7-995E-4AC4-8401-98ECE4A52D39}" srcOrd="0" destOrd="0" presId="urn:microsoft.com/office/officeart/2005/8/layout/radial5"/>
    <dgm:cxn modelId="{EACB0668-EE5A-4138-B2AD-643F3BF9E6F1}" type="presOf" srcId="{B308122C-353F-4D58-89A6-CF2C831B33B4}" destId="{7BD87F5B-4A08-4FB9-B949-BA2B82E97FBA}" srcOrd="0" destOrd="0" presId="urn:microsoft.com/office/officeart/2005/8/layout/radial5"/>
    <dgm:cxn modelId="{B6FA4E21-1832-48F8-AD55-BE1447116F88}" type="presOf" srcId="{44665D82-6006-4A94-B1FE-1A0901E5CD52}" destId="{DFEE8AC8-A628-47AB-9387-32659CE95A10}" srcOrd="0" destOrd="0" presId="urn:microsoft.com/office/officeart/2005/8/layout/radial5"/>
    <dgm:cxn modelId="{516B65BC-72DF-4F52-A001-955FB00853F9}" type="presOf" srcId="{7C9756C9-EB1A-4F80-B253-F969EE4CD1ED}" destId="{36A6D9D6-FDDF-4AB1-B2BA-AA730CEE273C}" srcOrd="1" destOrd="0" presId="urn:microsoft.com/office/officeart/2005/8/layout/radial5"/>
    <dgm:cxn modelId="{6E05CD07-B513-44AC-AEEF-276DBB989C38}" type="presOf" srcId="{45853397-79EC-4404-91F1-7CF8A59B31B0}" destId="{3E8F9E94-0A3D-4266-9286-13048542AB0D}" srcOrd="0" destOrd="0" presId="urn:microsoft.com/office/officeart/2005/8/layout/radial5"/>
    <dgm:cxn modelId="{11BBA152-00A7-4CE6-B7E8-F526B67496F3}" type="presOf" srcId="{F58C0053-FA70-45BA-A70F-2EC316A05549}" destId="{217A7D7F-D7AC-46FC-B938-3F04DAE9769B}" srcOrd="0" destOrd="0" presId="urn:microsoft.com/office/officeart/2005/8/layout/radial5"/>
    <dgm:cxn modelId="{AF27EA3F-4484-4DED-BBBA-E6E5181E285D}" srcId="{90083804-1F96-45FC-85F5-6455B9949ADB}" destId="{80C5EECB-59FE-4EB5-B94F-F12EE8D14634}" srcOrd="1" destOrd="0" parTransId="{44665D82-6006-4A94-B1FE-1A0901E5CD52}" sibTransId="{391B6EAA-E04C-414D-BCA0-052A11C431E8}"/>
    <dgm:cxn modelId="{67209804-6354-4BD5-AF47-1AADA4A70F8C}" type="presOf" srcId="{E79DBBF9-7C5B-4C8B-B4F9-11B0E96FB44A}" destId="{BFE2AAC1-28C3-4F4C-99B3-498021329F0C}" srcOrd="0" destOrd="0" presId="urn:microsoft.com/office/officeart/2005/8/layout/radial5"/>
    <dgm:cxn modelId="{1AA8F640-BF83-4823-A43E-7F6245A169F8}" srcId="{90083804-1F96-45FC-85F5-6455B9949ADB}" destId="{163E9350-3475-4D07-A86E-95D99592C10D}" srcOrd="3" destOrd="0" parTransId="{45853397-79EC-4404-91F1-7CF8A59B31B0}" sibTransId="{AC4CBCA3-A5E0-4BA5-86E0-15C3F8FCAA42}"/>
    <dgm:cxn modelId="{FA07299D-7AC8-4B98-9054-DA676C6822B4}" type="presOf" srcId="{7C9756C9-EB1A-4F80-B253-F969EE4CD1ED}" destId="{CD466C78-E7B8-42B5-9DD8-236DCA890E44}" srcOrd="0" destOrd="0" presId="urn:microsoft.com/office/officeart/2005/8/layout/radial5"/>
    <dgm:cxn modelId="{BBEC5950-42F1-4C5D-BE22-E74FC221E90D}" srcId="{E79DBBF9-7C5B-4C8B-B4F9-11B0E96FB44A}" destId="{90083804-1F96-45FC-85F5-6455B9949ADB}" srcOrd="0" destOrd="0" parTransId="{F219673A-8BF5-4B05-A39C-F7964049B413}" sibTransId="{DF5EF507-A8E9-42ED-B564-9E5E85BBB2B1}"/>
    <dgm:cxn modelId="{A4A06B41-7FC4-461A-9FAC-224BA79CFB77}" type="presOf" srcId="{80C5EECB-59FE-4EB5-B94F-F12EE8D14634}" destId="{BB36D660-56CD-4B99-ADF1-9AA112B499E6}" srcOrd="0" destOrd="0" presId="urn:microsoft.com/office/officeart/2005/8/layout/radial5"/>
    <dgm:cxn modelId="{BD888CD7-BDE9-4F4B-B70D-C64D216B5D79}" type="presParOf" srcId="{BFE2AAC1-28C3-4F4C-99B3-498021329F0C}" destId="{2CCB57B7-995E-4AC4-8401-98ECE4A52D39}" srcOrd="0" destOrd="0" presId="urn:microsoft.com/office/officeart/2005/8/layout/radial5"/>
    <dgm:cxn modelId="{FD482D85-8AAE-4A4D-97FC-63FAE0A012C9}" type="presParOf" srcId="{BFE2AAC1-28C3-4F4C-99B3-498021329F0C}" destId="{217A7D7F-D7AC-46FC-B938-3F04DAE9769B}" srcOrd="1" destOrd="0" presId="urn:microsoft.com/office/officeart/2005/8/layout/radial5"/>
    <dgm:cxn modelId="{C247FD5E-E2E8-4E4D-980E-FD1816250172}" type="presParOf" srcId="{217A7D7F-D7AC-46FC-B938-3F04DAE9769B}" destId="{8334E47E-56E3-411C-A8EC-E24F8A18DE7F}" srcOrd="0" destOrd="0" presId="urn:microsoft.com/office/officeart/2005/8/layout/radial5"/>
    <dgm:cxn modelId="{E640F4AA-EF41-4170-A166-A2BBD44F7848}" type="presParOf" srcId="{BFE2AAC1-28C3-4F4C-99B3-498021329F0C}" destId="{7BD87F5B-4A08-4FB9-B949-BA2B82E97FBA}" srcOrd="2" destOrd="0" presId="urn:microsoft.com/office/officeart/2005/8/layout/radial5"/>
    <dgm:cxn modelId="{6C9BA500-2C69-4860-87D7-E156730DF6E1}" type="presParOf" srcId="{BFE2AAC1-28C3-4F4C-99B3-498021329F0C}" destId="{DFEE8AC8-A628-47AB-9387-32659CE95A10}" srcOrd="3" destOrd="0" presId="urn:microsoft.com/office/officeart/2005/8/layout/radial5"/>
    <dgm:cxn modelId="{EEEFEEDF-CD3C-4944-841F-B163D712B8D1}" type="presParOf" srcId="{DFEE8AC8-A628-47AB-9387-32659CE95A10}" destId="{9D663454-44D7-4041-9725-15997C5C4F8D}" srcOrd="0" destOrd="0" presId="urn:microsoft.com/office/officeart/2005/8/layout/radial5"/>
    <dgm:cxn modelId="{2F92551D-B65B-46B2-9BA2-1FB3884E6FD3}" type="presParOf" srcId="{BFE2AAC1-28C3-4F4C-99B3-498021329F0C}" destId="{BB36D660-56CD-4B99-ADF1-9AA112B499E6}" srcOrd="4" destOrd="0" presId="urn:microsoft.com/office/officeart/2005/8/layout/radial5"/>
    <dgm:cxn modelId="{9F16F4A4-FF5C-4FEA-B6AD-ED3B2B63B783}" type="presParOf" srcId="{BFE2AAC1-28C3-4F4C-99B3-498021329F0C}" destId="{CD466C78-E7B8-42B5-9DD8-236DCA890E44}" srcOrd="5" destOrd="0" presId="urn:microsoft.com/office/officeart/2005/8/layout/radial5"/>
    <dgm:cxn modelId="{549B5502-7BF8-4968-83D2-CDBDD03654E8}" type="presParOf" srcId="{CD466C78-E7B8-42B5-9DD8-236DCA890E44}" destId="{36A6D9D6-FDDF-4AB1-B2BA-AA730CEE273C}" srcOrd="0" destOrd="0" presId="urn:microsoft.com/office/officeart/2005/8/layout/radial5"/>
    <dgm:cxn modelId="{2B302B28-19DE-4EDC-84B6-F4C06EBBC2A3}" type="presParOf" srcId="{BFE2AAC1-28C3-4F4C-99B3-498021329F0C}" destId="{D601478D-C41F-4BD7-8112-1AD9C5235060}" srcOrd="6" destOrd="0" presId="urn:microsoft.com/office/officeart/2005/8/layout/radial5"/>
    <dgm:cxn modelId="{8E873D2E-BE8D-42D6-8C59-22F89FC17E00}" type="presParOf" srcId="{BFE2AAC1-28C3-4F4C-99B3-498021329F0C}" destId="{3E8F9E94-0A3D-4266-9286-13048542AB0D}" srcOrd="7" destOrd="0" presId="urn:microsoft.com/office/officeart/2005/8/layout/radial5"/>
    <dgm:cxn modelId="{C1172D01-2DC9-4595-8D2C-6B6B94D72511}" type="presParOf" srcId="{3E8F9E94-0A3D-4266-9286-13048542AB0D}" destId="{F8F8368F-B11D-4770-A3D9-CF7A4F1BCB65}" srcOrd="0" destOrd="0" presId="urn:microsoft.com/office/officeart/2005/8/layout/radial5"/>
    <dgm:cxn modelId="{BD2578C5-0286-4E71-A2AE-F0D471A69CFB}" type="presParOf" srcId="{BFE2AAC1-28C3-4F4C-99B3-498021329F0C}" destId="{D18C232C-93AE-4629-9F74-47B78CCCF29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14838-B787-4BD4-BDD7-1E0F9D7C9120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B573F1-1C63-4677-97A6-35A4CF998B0A}">
      <dgm:prSet phldrT="[Текст]" custT="1"/>
      <dgm:spPr/>
      <dgm:t>
        <a:bodyPr/>
        <a:lstStyle/>
        <a:p>
          <a:r>
            <a:rPr lang="ru-RU" sz="2000" b="1" dirty="0" smtClean="0"/>
            <a:t>Социализация </a:t>
          </a:r>
          <a:endParaRPr lang="ru-RU" sz="2000" b="1" dirty="0"/>
        </a:p>
      </dgm:t>
    </dgm:pt>
    <dgm:pt modelId="{CA215F57-24BA-4C77-BA8E-7EB708ACF43D}" type="parTrans" cxnId="{14C751F8-F103-4063-A46A-0E3F340E3A09}">
      <dgm:prSet/>
      <dgm:spPr/>
      <dgm:t>
        <a:bodyPr/>
        <a:lstStyle/>
        <a:p>
          <a:endParaRPr lang="ru-RU"/>
        </a:p>
      </dgm:t>
    </dgm:pt>
    <dgm:pt modelId="{686BCF67-C846-4B5B-9FB9-AD4F60A140F6}" type="sibTrans" cxnId="{14C751F8-F103-4063-A46A-0E3F340E3A09}">
      <dgm:prSet/>
      <dgm:spPr/>
      <dgm:t>
        <a:bodyPr/>
        <a:lstStyle/>
        <a:p>
          <a:endParaRPr lang="ru-RU"/>
        </a:p>
      </dgm:t>
    </dgm:pt>
    <dgm:pt modelId="{67B8A7A8-7525-4342-8BCA-1F8BDD298AF9}">
      <dgm:prSet phldrT="[Текст]" custT="1"/>
      <dgm:spPr/>
      <dgm:t>
        <a:bodyPr/>
        <a:lstStyle/>
        <a:p>
          <a:r>
            <a:rPr lang="ru-RU" sz="2000" b="1" dirty="0" smtClean="0"/>
            <a:t>Художественное творчество</a:t>
          </a:r>
          <a:endParaRPr lang="ru-RU" sz="2000" b="1" dirty="0"/>
        </a:p>
      </dgm:t>
    </dgm:pt>
    <dgm:pt modelId="{79FA1FC3-F6A3-48AB-A929-2124C17F1792}" type="parTrans" cxnId="{5F6C2AE8-8EB2-4674-AD0F-98C88670C776}">
      <dgm:prSet/>
      <dgm:spPr/>
      <dgm:t>
        <a:bodyPr/>
        <a:lstStyle/>
        <a:p>
          <a:endParaRPr lang="ru-RU"/>
        </a:p>
      </dgm:t>
    </dgm:pt>
    <dgm:pt modelId="{7C0161FE-C0F0-4BE0-9AB2-9F527DC3CAF8}" type="sibTrans" cxnId="{5F6C2AE8-8EB2-4674-AD0F-98C88670C776}">
      <dgm:prSet/>
      <dgm:spPr/>
      <dgm:t>
        <a:bodyPr/>
        <a:lstStyle/>
        <a:p>
          <a:endParaRPr lang="ru-RU"/>
        </a:p>
      </dgm:t>
    </dgm:pt>
    <dgm:pt modelId="{0ABFDA38-FD7B-4E4D-9DA8-EA544EB41855}">
      <dgm:prSet phldrT="[Текст]"/>
      <dgm:spPr/>
      <dgm:t>
        <a:bodyPr/>
        <a:lstStyle/>
        <a:p>
          <a:r>
            <a:rPr lang="ru-RU" b="1" dirty="0" smtClean="0"/>
            <a:t>Познание</a:t>
          </a:r>
          <a:r>
            <a:rPr lang="ru-RU" dirty="0" smtClean="0"/>
            <a:t> </a:t>
          </a:r>
          <a:endParaRPr lang="ru-RU" dirty="0"/>
        </a:p>
      </dgm:t>
    </dgm:pt>
    <dgm:pt modelId="{5D5AFB0D-DABC-4596-A009-67D82A3AABC5}" type="parTrans" cxnId="{6139B0A0-7006-4C34-BEDC-8FEBE0D29E05}">
      <dgm:prSet/>
      <dgm:spPr/>
      <dgm:t>
        <a:bodyPr/>
        <a:lstStyle/>
        <a:p>
          <a:endParaRPr lang="ru-RU"/>
        </a:p>
      </dgm:t>
    </dgm:pt>
    <dgm:pt modelId="{C584D467-C65D-4758-B4ED-BFD224E5B503}" type="sibTrans" cxnId="{6139B0A0-7006-4C34-BEDC-8FEBE0D29E05}">
      <dgm:prSet/>
      <dgm:spPr/>
      <dgm:t>
        <a:bodyPr/>
        <a:lstStyle/>
        <a:p>
          <a:endParaRPr lang="ru-RU"/>
        </a:p>
      </dgm:t>
    </dgm:pt>
    <dgm:pt modelId="{67AFA9F7-40D9-4A40-8F28-5927DA78B913}">
      <dgm:prSet phldrT="[Текст]"/>
      <dgm:spPr/>
      <dgm:t>
        <a:bodyPr/>
        <a:lstStyle/>
        <a:p>
          <a:r>
            <a:rPr lang="ru-RU" b="1" dirty="0" smtClean="0"/>
            <a:t>Музыка</a:t>
          </a:r>
          <a:r>
            <a:rPr lang="ru-RU" dirty="0" smtClean="0"/>
            <a:t> </a:t>
          </a:r>
          <a:endParaRPr lang="ru-RU" dirty="0"/>
        </a:p>
      </dgm:t>
    </dgm:pt>
    <dgm:pt modelId="{891FF282-AFFD-4EFF-8AD0-2FAA355547C6}" type="parTrans" cxnId="{3A61F2CE-9B22-4D8F-AC71-D7D64372AAFB}">
      <dgm:prSet/>
      <dgm:spPr/>
      <dgm:t>
        <a:bodyPr/>
        <a:lstStyle/>
        <a:p>
          <a:endParaRPr lang="ru-RU"/>
        </a:p>
      </dgm:t>
    </dgm:pt>
    <dgm:pt modelId="{ED4443DF-5E05-4D55-BFA3-C10449007306}" type="sibTrans" cxnId="{3A61F2CE-9B22-4D8F-AC71-D7D64372AAFB}">
      <dgm:prSet/>
      <dgm:spPr/>
      <dgm:t>
        <a:bodyPr/>
        <a:lstStyle/>
        <a:p>
          <a:endParaRPr lang="ru-RU"/>
        </a:p>
      </dgm:t>
    </dgm:pt>
    <dgm:pt modelId="{A33195F6-B2B3-4FFD-A081-234CFB770415}">
      <dgm:prSet custT="1"/>
      <dgm:spPr/>
      <dgm:t>
        <a:bodyPr/>
        <a:lstStyle/>
        <a:p>
          <a:r>
            <a:rPr lang="ru-RU" sz="2000" b="1" dirty="0" smtClean="0"/>
            <a:t>Чтение художественной литературы</a:t>
          </a:r>
          <a:endParaRPr lang="ru-RU" sz="2000" b="1" dirty="0"/>
        </a:p>
      </dgm:t>
    </dgm:pt>
    <dgm:pt modelId="{F51915B2-A43B-4117-9786-9E30F941F750}" type="parTrans" cxnId="{0A7E2E2E-5270-46D9-ADF8-13995DB0CBD4}">
      <dgm:prSet/>
      <dgm:spPr/>
      <dgm:t>
        <a:bodyPr/>
        <a:lstStyle/>
        <a:p>
          <a:endParaRPr lang="ru-RU"/>
        </a:p>
      </dgm:t>
    </dgm:pt>
    <dgm:pt modelId="{6E3684D8-C0C1-479F-8E51-6E529163C0E7}" type="sibTrans" cxnId="{0A7E2E2E-5270-46D9-ADF8-13995DB0CBD4}">
      <dgm:prSet/>
      <dgm:spPr/>
      <dgm:t>
        <a:bodyPr/>
        <a:lstStyle/>
        <a:p>
          <a:endParaRPr lang="ru-RU"/>
        </a:p>
      </dgm:t>
    </dgm:pt>
    <dgm:pt modelId="{0D10C0B2-7AA3-4228-9461-27F26AD4CFB2}">
      <dgm:prSet custT="1"/>
      <dgm:spPr/>
      <dgm:t>
        <a:bodyPr/>
        <a:lstStyle/>
        <a:p>
          <a:r>
            <a:rPr lang="ru-RU" sz="2000" b="1" dirty="0" smtClean="0"/>
            <a:t>Коммуникация</a:t>
          </a:r>
          <a:r>
            <a:rPr lang="ru-RU" sz="1700" dirty="0" smtClean="0"/>
            <a:t> </a:t>
          </a:r>
          <a:endParaRPr lang="ru-RU" sz="1700" dirty="0"/>
        </a:p>
      </dgm:t>
    </dgm:pt>
    <dgm:pt modelId="{0DD91DD6-4DFE-4DCC-B20B-A8C7DF6F9706}" type="parTrans" cxnId="{8E0E9F44-89EA-403E-BB7A-BE54AEB8474C}">
      <dgm:prSet/>
      <dgm:spPr/>
      <dgm:t>
        <a:bodyPr/>
        <a:lstStyle/>
        <a:p>
          <a:endParaRPr lang="ru-RU"/>
        </a:p>
      </dgm:t>
    </dgm:pt>
    <dgm:pt modelId="{34AD64A5-8DBA-4427-95C3-5FCB617B9FCE}" type="sibTrans" cxnId="{8E0E9F44-89EA-403E-BB7A-BE54AEB8474C}">
      <dgm:prSet/>
      <dgm:spPr/>
      <dgm:t>
        <a:bodyPr/>
        <a:lstStyle/>
        <a:p>
          <a:endParaRPr lang="ru-RU"/>
        </a:p>
      </dgm:t>
    </dgm:pt>
    <dgm:pt modelId="{5F713F21-21FC-485F-8BA0-0E6124283452}" type="pres">
      <dgm:prSet presAssocID="{2D214838-B787-4BD4-BDD7-1E0F9D7C91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E9595-56F5-4348-8789-9272FF60910C}" type="pres">
      <dgm:prSet presAssocID="{2D214838-B787-4BD4-BDD7-1E0F9D7C9120}" presName="cycle" presStyleCnt="0"/>
      <dgm:spPr/>
      <dgm:t>
        <a:bodyPr/>
        <a:lstStyle/>
        <a:p>
          <a:endParaRPr lang="ru-RU"/>
        </a:p>
      </dgm:t>
    </dgm:pt>
    <dgm:pt modelId="{F6AADBD4-00D2-47B3-A972-C75EE404077E}" type="pres">
      <dgm:prSet presAssocID="{56B573F1-1C63-4677-97A6-35A4CF998B0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9866-D12E-4905-9E33-BBA81D6B555D}" type="pres">
      <dgm:prSet presAssocID="{686BCF67-C846-4B5B-9FB9-AD4F60A140F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0E326A9-4060-4746-BAB7-4DE73BB3BC98}" type="pres">
      <dgm:prSet presAssocID="{67B8A7A8-7525-4342-8BCA-1F8BDD298AF9}" presName="nodeFollowingNodes" presStyleLbl="node1" presStyleIdx="1" presStyleCnt="6" custScaleX="115097" custRadScaleRad="105539" custRadScaleInc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07CC3-62F2-4AED-9345-6C680E1A76CA}" type="pres">
      <dgm:prSet presAssocID="{0ABFDA38-FD7B-4E4D-9DA8-EA544EB41855}" presName="nodeFollowingNodes" presStyleLbl="node1" presStyleIdx="2" presStyleCnt="6" custRadScaleRad="110172" custRadScaleInc="-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26148-3659-4026-A27F-8279F3E6C43C}" type="pres">
      <dgm:prSet presAssocID="{67AFA9F7-40D9-4A40-8F28-5927DA78B91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F10DA-1146-4552-867B-8C2D0843A336}" type="pres">
      <dgm:prSet presAssocID="{A33195F6-B2B3-4FFD-A081-234CFB770415}" presName="nodeFollowingNodes" presStyleLbl="node1" presStyleIdx="4" presStyleCnt="6" custScaleX="112919" custRadScaleRad="108960" custRadScaleInc="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E62B7-67A5-4A52-915A-A8153F36AA0B}" type="pres">
      <dgm:prSet presAssocID="{0D10C0B2-7AA3-4228-9461-27F26AD4CFB2}" presName="nodeFollowingNodes" presStyleLbl="node1" presStyleIdx="5" presStyleCnt="6" custScaleX="108593" custRadScaleRad="115491" custRadScaleInc="-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FDAD6-4EE8-4673-A6BD-44E5F34850BC}" type="presOf" srcId="{0ABFDA38-FD7B-4E4D-9DA8-EA544EB41855}" destId="{BA507CC3-62F2-4AED-9345-6C680E1A76CA}" srcOrd="0" destOrd="0" presId="urn:microsoft.com/office/officeart/2005/8/layout/cycle3"/>
    <dgm:cxn modelId="{815F29B0-4CEA-410D-AB27-446F7A791408}" type="presOf" srcId="{67B8A7A8-7525-4342-8BCA-1F8BDD298AF9}" destId="{20E326A9-4060-4746-BAB7-4DE73BB3BC98}" srcOrd="0" destOrd="0" presId="urn:microsoft.com/office/officeart/2005/8/layout/cycle3"/>
    <dgm:cxn modelId="{70E789F9-C511-41DA-88AF-672D2F4E09BA}" type="presOf" srcId="{2D214838-B787-4BD4-BDD7-1E0F9D7C9120}" destId="{5F713F21-21FC-485F-8BA0-0E6124283452}" srcOrd="0" destOrd="0" presId="urn:microsoft.com/office/officeart/2005/8/layout/cycle3"/>
    <dgm:cxn modelId="{8E0E9F44-89EA-403E-BB7A-BE54AEB8474C}" srcId="{2D214838-B787-4BD4-BDD7-1E0F9D7C9120}" destId="{0D10C0B2-7AA3-4228-9461-27F26AD4CFB2}" srcOrd="5" destOrd="0" parTransId="{0DD91DD6-4DFE-4DCC-B20B-A8C7DF6F9706}" sibTransId="{34AD64A5-8DBA-4427-95C3-5FCB617B9FCE}"/>
    <dgm:cxn modelId="{4B55443D-D9A9-4966-97F0-BCDF49A64E39}" type="presOf" srcId="{A33195F6-B2B3-4FFD-A081-234CFB770415}" destId="{412F10DA-1146-4552-867B-8C2D0843A336}" srcOrd="0" destOrd="0" presId="urn:microsoft.com/office/officeart/2005/8/layout/cycle3"/>
    <dgm:cxn modelId="{FBCF7052-455F-4A91-80B5-9147A8D7492F}" type="presOf" srcId="{686BCF67-C846-4B5B-9FB9-AD4F60A140F6}" destId="{CD229866-D12E-4905-9E33-BBA81D6B555D}" srcOrd="0" destOrd="0" presId="urn:microsoft.com/office/officeart/2005/8/layout/cycle3"/>
    <dgm:cxn modelId="{E753F585-CF06-4358-8FC4-38B489C3D4A5}" type="presOf" srcId="{56B573F1-1C63-4677-97A6-35A4CF998B0A}" destId="{F6AADBD4-00D2-47B3-A972-C75EE404077E}" srcOrd="0" destOrd="0" presId="urn:microsoft.com/office/officeart/2005/8/layout/cycle3"/>
    <dgm:cxn modelId="{3A61F2CE-9B22-4D8F-AC71-D7D64372AAFB}" srcId="{2D214838-B787-4BD4-BDD7-1E0F9D7C9120}" destId="{67AFA9F7-40D9-4A40-8F28-5927DA78B913}" srcOrd="3" destOrd="0" parTransId="{891FF282-AFFD-4EFF-8AD0-2FAA355547C6}" sibTransId="{ED4443DF-5E05-4D55-BFA3-C10449007306}"/>
    <dgm:cxn modelId="{0A7E2E2E-5270-46D9-ADF8-13995DB0CBD4}" srcId="{2D214838-B787-4BD4-BDD7-1E0F9D7C9120}" destId="{A33195F6-B2B3-4FFD-A081-234CFB770415}" srcOrd="4" destOrd="0" parTransId="{F51915B2-A43B-4117-9786-9E30F941F750}" sibTransId="{6E3684D8-C0C1-479F-8E51-6E529163C0E7}"/>
    <dgm:cxn modelId="{14C751F8-F103-4063-A46A-0E3F340E3A09}" srcId="{2D214838-B787-4BD4-BDD7-1E0F9D7C9120}" destId="{56B573F1-1C63-4677-97A6-35A4CF998B0A}" srcOrd="0" destOrd="0" parTransId="{CA215F57-24BA-4C77-BA8E-7EB708ACF43D}" sibTransId="{686BCF67-C846-4B5B-9FB9-AD4F60A140F6}"/>
    <dgm:cxn modelId="{56D2EB33-C5EE-47E4-AF50-25CA57377A8C}" type="presOf" srcId="{0D10C0B2-7AA3-4228-9461-27F26AD4CFB2}" destId="{C9FE62B7-67A5-4A52-915A-A8153F36AA0B}" srcOrd="0" destOrd="0" presId="urn:microsoft.com/office/officeart/2005/8/layout/cycle3"/>
    <dgm:cxn modelId="{6139B0A0-7006-4C34-BEDC-8FEBE0D29E05}" srcId="{2D214838-B787-4BD4-BDD7-1E0F9D7C9120}" destId="{0ABFDA38-FD7B-4E4D-9DA8-EA544EB41855}" srcOrd="2" destOrd="0" parTransId="{5D5AFB0D-DABC-4596-A009-67D82A3AABC5}" sibTransId="{C584D467-C65D-4758-B4ED-BFD224E5B503}"/>
    <dgm:cxn modelId="{5F6C2AE8-8EB2-4674-AD0F-98C88670C776}" srcId="{2D214838-B787-4BD4-BDD7-1E0F9D7C9120}" destId="{67B8A7A8-7525-4342-8BCA-1F8BDD298AF9}" srcOrd="1" destOrd="0" parTransId="{79FA1FC3-F6A3-48AB-A929-2124C17F1792}" sibTransId="{7C0161FE-C0F0-4BE0-9AB2-9F527DC3CAF8}"/>
    <dgm:cxn modelId="{63E0AF1C-215B-488D-9C77-B81EEED52B62}" type="presOf" srcId="{67AFA9F7-40D9-4A40-8F28-5927DA78B913}" destId="{3F226148-3659-4026-A27F-8279F3E6C43C}" srcOrd="0" destOrd="0" presId="urn:microsoft.com/office/officeart/2005/8/layout/cycle3"/>
    <dgm:cxn modelId="{757D6A79-40A3-493A-9FF6-993CC7C4E761}" type="presParOf" srcId="{5F713F21-21FC-485F-8BA0-0E6124283452}" destId="{5BAE9595-56F5-4348-8789-9272FF60910C}" srcOrd="0" destOrd="0" presId="urn:microsoft.com/office/officeart/2005/8/layout/cycle3"/>
    <dgm:cxn modelId="{F53B16A9-F953-4ED9-AC1F-C635ECAB11BC}" type="presParOf" srcId="{5BAE9595-56F5-4348-8789-9272FF60910C}" destId="{F6AADBD4-00D2-47B3-A972-C75EE404077E}" srcOrd="0" destOrd="0" presId="urn:microsoft.com/office/officeart/2005/8/layout/cycle3"/>
    <dgm:cxn modelId="{B504F887-48E8-40EF-A31C-8D3EB00E87DE}" type="presParOf" srcId="{5BAE9595-56F5-4348-8789-9272FF60910C}" destId="{CD229866-D12E-4905-9E33-BBA81D6B555D}" srcOrd="1" destOrd="0" presId="urn:microsoft.com/office/officeart/2005/8/layout/cycle3"/>
    <dgm:cxn modelId="{944C43E3-135C-48C4-94FD-AAF3415120DF}" type="presParOf" srcId="{5BAE9595-56F5-4348-8789-9272FF60910C}" destId="{20E326A9-4060-4746-BAB7-4DE73BB3BC98}" srcOrd="2" destOrd="0" presId="urn:microsoft.com/office/officeart/2005/8/layout/cycle3"/>
    <dgm:cxn modelId="{A12945E6-3751-406D-B990-A8D57AC68FAF}" type="presParOf" srcId="{5BAE9595-56F5-4348-8789-9272FF60910C}" destId="{BA507CC3-62F2-4AED-9345-6C680E1A76CA}" srcOrd="3" destOrd="0" presId="urn:microsoft.com/office/officeart/2005/8/layout/cycle3"/>
    <dgm:cxn modelId="{7BBAC505-D513-4067-B6A2-DFE564B265B4}" type="presParOf" srcId="{5BAE9595-56F5-4348-8789-9272FF60910C}" destId="{3F226148-3659-4026-A27F-8279F3E6C43C}" srcOrd="4" destOrd="0" presId="urn:microsoft.com/office/officeart/2005/8/layout/cycle3"/>
    <dgm:cxn modelId="{BEBA0913-248B-4DC9-8FAC-2904E2FD7946}" type="presParOf" srcId="{5BAE9595-56F5-4348-8789-9272FF60910C}" destId="{412F10DA-1146-4552-867B-8C2D0843A336}" srcOrd="5" destOrd="0" presId="urn:microsoft.com/office/officeart/2005/8/layout/cycle3"/>
    <dgm:cxn modelId="{558DB3AB-4FCE-4E3D-A429-2C6666F48ABD}" type="presParOf" srcId="{5BAE9595-56F5-4348-8789-9272FF60910C}" destId="{C9FE62B7-67A5-4A52-915A-A8153F36AA0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4AE86-86CF-49CA-987D-ED92A584EA5B}">
      <dsp:nvSpPr>
        <dsp:cNvPr id="0" name=""/>
        <dsp:cNvSpPr/>
      </dsp:nvSpPr>
      <dsp:spPr>
        <a:xfrm rot="5400000">
          <a:off x="-154285" y="158553"/>
          <a:ext cx="1028571" cy="72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1</a:t>
          </a:r>
          <a:endParaRPr lang="ru-RU" sz="2800" b="1" kern="1200" dirty="0">
            <a:solidFill>
              <a:srgbClr val="004C22"/>
            </a:solidFill>
          </a:endParaRPr>
        </a:p>
      </dsp:txBody>
      <dsp:txXfrm rot="-5400000">
        <a:off x="1" y="364267"/>
        <a:ext cx="720000" cy="308571"/>
      </dsp:txXfrm>
    </dsp:sp>
    <dsp:sp modelId="{FE97E0EF-ED29-45CA-BD8D-C3CE131B1685}">
      <dsp:nvSpPr>
        <dsp:cNvPr id="0" name=""/>
        <dsp:cNvSpPr/>
      </dsp:nvSpPr>
      <dsp:spPr>
        <a:xfrm rot="5400000">
          <a:off x="3445918" y="-2721650"/>
          <a:ext cx="668923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наблюдения и анализа явлений окружающей действительности; </a:t>
          </a:r>
          <a:endParaRPr lang="ru-RU" sz="2400" b="1" kern="1200" dirty="0"/>
        </a:p>
      </dsp:txBody>
      <dsp:txXfrm rot="-5400000">
        <a:off x="720000" y="36922"/>
        <a:ext cx="6088105" cy="603615"/>
      </dsp:txXfrm>
    </dsp:sp>
    <dsp:sp modelId="{FF5A45A0-7F35-44A2-A289-E64E867BFDF6}">
      <dsp:nvSpPr>
        <dsp:cNvPr id="0" name=""/>
        <dsp:cNvSpPr/>
      </dsp:nvSpPr>
      <dsp:spPr>
        <a:xfrm rot="5400000">
          <a:off x="-154285" y="1069406"/>
          <a:ext cx="1028571" cy="72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2</a:t>
          </a:r>
          <a:endParaRPr lang="ru-RU" sz="2800" b="1" kern="1200" dirty="0">
            <a:solidFill>
              <a:srgbClr val="004C22"/>
            </a:solidFill>
          </a:endParaRPr>
        </a:p>
      </dsp:txBody>
      <dsp:txXfrm rot="-5400000">
        <a:off x="1" y="1275120"/>
        <a:ext cx="720000" cy="308571"/>
      </dsp:txXfrm>
    </dsp:sp>
    <dsp:sp modelId="{ED130E1E-7A5F-47BE-B809-CCF74A77BC23}">
      <dsp:nvSpPr>
        <dsp:cNvPr id="0" name=""/>
        <dsp:cNvSpPr/>
      </dsp:nvSpPr>
      <dsp:spPr>
        <a:xfrm rot="5400000">
          <a:off x="3446094" y="-1810972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проведения сравнения, обобщения и умения делать выводы; </a:t>
          </a:r>
          <a:endParaRPr lang="ru-RU" sz="1600" kern="1200" dirty="0"/>
        </a:p>
      </dsp:txBody>
      <dsp:txXfrm rot="-5400000">
        <a:off x="720001" y="947758"/>
        <a:ext cx="6088122" cy="603297"/>
      </dsp:txXfrm>
    </dsp:sp>
    <dsp:sp modelId="{3F83AD38-91E0-43BC-B8BC-1C3FFB5327F8}">
      <dsp:nvSpPr>
        <dsp:cNvPr id="0" name=""/>
        <dsp:cNvSpPr/>
      </dsp:nvSpPr>
      <dsp:spPr>
        <a:xfrm rot="5400000">
          <a:off x="-154285" y="1980259"/>
          <a:ext cx="1028571" cy="72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3</a:t>
          </a:r>
          <a:endParaRPr lang="ru-RU" sz="2800" b="1" kern="1200" dirty="0">
            <a:solidFill>
              <a:srgbClr val="004C22"/>
            </a:solidFill>
          </a:endParaRPr>
        </a:p>
      </dsp:txBody>
      <dsp:txXfrm rot="-5400000">
        <a:off x="1" y="2185973"/>
        <a:ext cx="720000" cy="308571"/>
      </dsp:txXfrm>
    </dsp:sp>
    <dsp:sp modelId="{E978187C-0642-40BC-BF4A-69D6D1B06F87}">
      <dsp:nvSpPr>
        <dsp:cNvPr id="0" name=""/>
        <dsp:cNvSpPr/>
      </dsp:nvSpPr>
      <dsp:spPr>
        <a:xfrm rot="5400000">
          <a:off x="3446094" y="-900119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творческого мышления, логики познания, пытливости ума;</a:t>
          </a:r>
          <a:endParaRPr lang="ru-RU" sz="2400" b="1" kern="1200" dirty="0"/>
        </a:p>
      </dsp:txBody>
      <dsp:txXfrm rot="-5400000">
        <a:off x="720001" y="1858611"/>
        <a:ext cx="6088122" cy="603297"/>
      </dsp:txXfrm>
    </dsp:sp>
    <dsp:sp modelId="{72072C94-A097-495A-BB01-3764F9DA7AB9}">
      <dsp:nvSpPr>
        <dsp:cNvPr id="0" name=""/>
        <dsp:cNvSpPr/>
      </dsp:nvSpPr>
      <dsp:spPr>
        <a:xfrm rot="5400000">
          <a:off x="-154285" y="2891112"/>
          <a:ext cx="1028571" cy="72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4</a:t>
          </a:r>
          <a:endParaRPr lang="ru-RU" sz="2800" b="1" kern="1200" dirty="0">
            <a:solidFill>
              <a:srgbClr val="004C22"/>
            </a:solidFill>
          </a:endParaRPr>
        </a:p>
      </dsp:txBody>
      <dsp:txXfrm rot="-5400000">
        <a:off x="1" y="3096826"/>
        <a:ext cx="720000" cy="308571"/>
      </dsp:txXfrm>
    </dsp:sp>
    <dsp:sp modelId="{199E0A41-B6FD-4CA2-B237-ECE2EF379C0C}">
      <dsp:nvSpPr>
        <dsp:cNvPr id="0" name=""/>
        <dsp:cNvSpPr/>
      </dsp:nvSpPr>
      <dsp:spPr>
        <a:xfrm rot="5400000">
          <a:off x="3446094" y="10733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совместной познавательно-поисковой деятельности;</a:t>
          </a:r>
          <a:endParaRPr lang="ru-RU" sz="2400" b="1" kern="1200" dirty="0"/>
        </a:p>
      </dsp:txBody>
      <dsp:txXfrm rot="-5400000">
        <a:off x="720001" y="2769464"/>
        <a:ext cx="6088122" cy="603297"/>
      </dsp:txXfrm>
    </dsp:sp>
    <dsp:sp modelId="{C765911A-3216-421A-A1C0-F36DE7ACBB06}">
      <dsp:nvSpPr>
        <dsp:cNvPr id="0" name=""/>
        <dsp:cNvSpPr/>
      </dsp:nvSpPr>
      <dsp:spPr>
        <a:xfrm rot="5400000">
          <a:off x="-154285" y="3801965"/>
          <a:ext cx="1028571" cy="72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5</a:t>
          </a:r>
          <a:endParaRPr lang="ru-RU" sz="2800" b="1" kern="1200" dirty="0">
            <a:solidFill>
              <a:srgbClr val="004C22"/>
            </a:solidFill>
          </a:endParaRPr>
        </a:p>
      </dsp:txBody>
      <dsp:txXfrm rot="-5400000">
        <a:off x="1" y="4007679"/>
        <a:ext cx="720000" cy="308571"/>
      </dsp:txXfrm>
    </dsp:sp>
    <dsp:sp modelId="{B7ECF270-3472-4DB0-99BD-96BC45FA7292}">
      <dsp:nvSpPr>
        <dsp:cNvPr id="0" name=""/>
        <dsp:cNvSpPr/>
      </dsp:nvSpPr>
      <dsp:spPr>
        <a:xfrm rot="5400000">
          <a:off x="3446094" y="921586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коммуникативных и рефлексивных навыков и др.</a:t>
          </a:r>
          <a:endParaRPr lang="ru-RU" sz="2400" b="1" kern="1200" dirty="0"/>
        </a:p>
      </dsp:txBody>
      <dsp:txXfrm rot="-5400000">
        <a:off x="720001" y="3680317"/>
        <a:ext cx="6088122" cy="60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57B7-995E-4AC4-8401-98ECE4A52D39}">
      <dsp:nvSpPr>
        <dsp:cNvPr id="0" name=""/>
        <dsp:cNvSpPr/>
      </dsp:nvSpPr>
      <dsp:spPr>
        <a:xfrm>
          <a:off x="2996973" y="2209525"/>
          <a:ext cx="2159380" cy="1609280"/>
        </a:xfrm>
        <a:prstGeom prst="ellipse">
          <a:avLst/>
        </a:prstGeom>
        <a:solidFill>
          <a:srgbClr val="004C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Темы проектов</a:t>
          </a:r>
          <a:endParaRPr lang="ru-RU" sz="2800" b="1" kern="1200" dirty="0"/>
        </a:p>
      </dsp:txBody>
      <dsp:txXfrm>
        <a:off x="3313207" y="2445199"/>
        <a:ext cx="1526912" cy="1137932"/>
      </dsp:txXfrm>
    </dsp:sp>
    <dsp:sp modelId="{217A7D7F-D7AC-46FC-B938-3F04DAE9769B}">
      <dsp:nvSpPr>
        <dsp:cNvPr id="0" name=""/>
        <dsp:cNvSpPr/>
      </dsp:nvSpPr>
      <dsp:spPr>
        <a:xfrm rot="13207833">
          <a:off x="2695015" y="1906130"/>
          <a:ext cx="793581" cy="54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2839839" y="2068460"/>
        <a:ext cx="629435" cy="328293"/>
      </dsp:txXfrm>
    </dsp:sp>
    <dsp:sp modelId="{7BD87F5B-4A08-4FB9-B949-BA2B82E97FBA}">
      <dsp:nvSpPr>
        <dsp:cNvPr id="0" name=""/>
        <dsp:cNvSpPr/>
      </dsp:nvSpPr>
      <dsp:spPr>
        <a:xfrm>
          <a:off x="71995" y="144017"/>
          <a:ext cx="3561836" cy="1991098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Конкретные </a:t>
          </a:r>
          <a:r>
            <a:rPr lang="ru-RU" sz="2800" b="1" kern="1200" dirty="0" smtClean="0"/>
            <a:t>(дома,игрушки,транспорт и др.)</a:t>
          </a:r>
          <a:endParaRPr lang="ru-RU" sz="2800" b="1" kern="1200" dirty="0"/>
        </a:p>
      </dsp:txBody>
      <dsp:txXfrm>
        <a:off x="593614" y="435607"/>
        <a:ext cx="2518598" cy="1407918"/>
      </dsp:txXfrm>
    </dsp:sp>
    <dsp:sp modelId="{DFEE8AC8-A628-47AB-9387-32659CE95A10}">
      <dsp:nvSpPr>
        <dsp:cNvPr id="0" name=""/>
        <dsp:cNvSpPr/>
      </dsp:nvSpPr>
      <dsp:spPr>
        <a:xfrm rot="19170810">
          <a:off x="4765348" y="2011958"/>
          <a:ext cx="776993" cy="54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785000" y="2174676"/>
        <a:ext cx="612847" cy="328293"/>
      </dsp:txXfrm>
    </dsp:sp>
    <dsp:sp modelId="{BB36D660-56CD-4B99-ADF1-9AA112B499E6}">
      <dsp:nvSpPr>
        <dsp:cNvPr id="0" name=""/>
        <dsp:cNvSpPr/>
      </dsp:nvSpPr>
      <dsp:spPr>
        <a:xfrm>
          <a:off x="4464508" y="144018"/>
          <a:ext cx="3643636" cy="1967634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Абстрактные </a:t>
          </a:r>
          <a:r>
            <a:rPr lang="ru-RU" sz="2800" b="1" kern="1200" dirty="0" smtClean="0"/>
            <a:t>(дружба, права превращения и др.)</a:t>
          </a:r>
          <a:endParaRPr lang="ru-RU" sz="2800" b="1" kern="1200" dirty="0"/>
        </a:p>
      </dsp:txBody>
      <dsp:txXfrm>
        <a:off x="4998106" y="432171"/>
        <a:ext cx="2576440" cy="1391328"/>
      </dsp:txXfrm>
    </dsp:sp>
    <dsp:sp modelId="{CD466C78-E7B8-42B5-9DD8-236DCA890E44}">
      <dsp:nvSpPr>
        <dsp:cNvPr id="0" name=""/>
        <dsp:cNvSpPr/>
      </dsp:nvSpPr>
      <dsp:spPr>
        <a:xfrm rot="2409021">
          <a:off x="4762370" y="3400141"/>
          <a:ext cx="760234" cy="54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781710" y="3456652"/>
        <a:ext cx="596088" cy="328293"/>
      </dsp:txXfrm>
    </dsp:sp>
    <dsp:sp modelId="{D601478D-C41F-4BD7-8112-1AD9C5235060}">
      <dsp:nvSpPr>
        <dsp:cNvPr id="0" name=""/>
        <dsp:cNvSpPr/>
      </dsp:nvSpPr>
      <dsp:spPr>
        <a:xfrm>
          <a:off x="4464488" y="3744415"/>
          <a:ext cx="3534896" cy="2175795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Близкие практическому опыту детей </a:t>
          </a:r>
          <a:r>
            <a:rPr lang="ru-RU" sz="2800" b="1" kern="1200" dirty="0" smtClean="0"/>
            <a:t>(животные, посуда и др.)</a:t>
          </a:r>
          <a:endParaRPr lang="ru-RU" sz="2800" b="1" kern="1200" dirty="0"/>
        </a:p>
      </dsp:txBody>
      <dsp:txXfrm>
        <a:off x="4982162" y="4063053"/>
        <a:ext cx="2499548" cy="1538519"/>
      </dsp:txXfrm>
    </dsp:sp>
    <dsp:sp modelId="{3E8F9E94-0A3D-4266-9286-13048542AB0D}">
      <dsp:nvSpPr>
        <dsp:cNvPr id="0" name=""/>
        <dsp:cNvSpPr/>
      </dsp:nvSpPr>
      <dsp:spPr>
        <a:xfrm rot="8256303">
          <a:off x="2819774" y="3506564"/>
          <a:ext cx="597819" cy="54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2962459" y="3560658"/>
        <a:ext cx="433673" cy="328293"/>
      </dsp:txXfrm>
    </dsp:sp>
    <dsp:sp modelId="{D18C232C-93AE-4629-9F74-47B78CCCF29C}">
      <dsp:nvSpPr>
        <dsp:cNvPr id="0" name=""/>
        <dsp:cNvSpPr/>
      </dsp:nvSpPr>
      <dsp:spPr>
        <a:xfrm>
          <a:off x="360039" y="3816417"/>
          <a:ext cx="3388452" cy="2088250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4C22"/>
              </a:solidFill>
            </a:rPr>
            <a:t>Удаленные </a:t>
          </a:r>
          <a:r>
            <a:rPr lang="ru-RU" sz="2800" b="1" kern="1200" dirty="0" smtClean="0"/>
            <a:t>(космос, море и др.)</a:t>
          </a:r>
          <a:endParaRPr lang="ru-RU" sz="2800" b="1" kern="1200" dirty="0"/>
        </a:p>
      </dsp:txBody>
      <dsp:txXfrm>
        <a:off x="856266" y="4122234"/>
        <a:ext cx="2395998" cy="1476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29866-D12E-4905-9E33-BBA81D6B555D}">
      <dsp:nvSpPr>
        <dsp:cNvPr id="0" name=""/>
        <dsp:cNvSpPr/>
      </dsp:nvSpPr>
      <dsp:spPr>
        <a:xfrm>
          <a:off x="917779" y="-4762"/>
          <a:ext cx="5056513" cy="5056513"/>
        </a:xfrm>
        <a:prstGeom prst="circularArrow">
          <a:avLst>
            <a:gd name="adj1" fmla="val 5274"/>
            <a:gd name="adj2" fmla="val 312630"/>
            <a:gd name="adj3" fmla="val 14248410"/>
            <a:gd name="adj4" fmla="val 17115162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ADBD4-00D2-47B3-A972-C75EE404077E}">
      <dsp:nvSpPr>
        <dsp:cNvPr id="0" name=""/>
        <dsp:cNvSpPr/>
      </dsp:nvSpPr>
      <dsp:spPr>
        <a:xfrm>
          <a:off x="2495868" y="1759"/>
          <a:ext cx="1900336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Социализация </a:t>
          </a:r>
          <a:endParaRPr lang="ru-RU" sz="2000" b="1" kern="1200" dirty="0"/>
        </a:p>
      </dsp:txBody>
      <dsp:txXfrm>
        <a:off x="2542251" y="48142"/>
        <a:ext cx="1807570" cy="857402"/>
      </dsp:txXfrm>
    </dsp:sp>
    <dsp:sp modelId="{20E326A9-4060-4746-BAB7-4DE73BB3BC98}">
      <dsp:nvSpPr>
        <dsp:cNvPr id="0" name=""/>
        <dsp:cNvSpPr/>
      </dsp:nvSpPr>
      <dsp:spPr>
        <a:xfrm>
          <a:off x="4248479" y="1008115"/>
          <a:ext cx="2187229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Художественное творчество</a:t>
          </a:r>
          <a:endParaRPr lang="ru-RU" sz="2000" b="1" kern="1200" dirty="0"/>
        </a:p>
      </dsp:txBody>
      <dsp:txXfrm>
        <a:off x="4294862" y="1054498"/>
        <a:ext cx="2094463" cy="857402"/>
      </dsp:txXfrm>
    </dsp:sp>
    <dsp:sp modelId="{BA507CC3-62F2-4AED-9345-6C680E1A76CA}">
      <dsp:nvSpPr>
        <dsp:cNvPr id="0" name=""/>
        <dsp:cNvSpPr/>
      </dsp:nvSpPr>
      <dsp:spPr>
        <a:xfrm>
          <a:off x="4536508" y="3024329"/>
          <a:ext cx="1900336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Познание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582891" y="3070712"/>
        <a:ext cx="1807570" cy="857402"/>
      </dsp:txXfrm>
    </dsp:sp>
    <dsp:sp modelId="{3F226148-3659-4026-A27F-8279F3E6C43C}">
      <dsp:nvSpPr>
        <dsp:cNvPr id="0" name=""/>
        <dsp:cNvSpPr/>
      </dsp:nvSpPr>
      <dsp:spPr>
        <a:xfrm>
          <a:off x="2495868" y="4104407"/>
          <a:ext cx="1900336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Музыка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2542251" y="4150790"/>
        <a:ext cx="1807570" cy="857402"/>
      </dsp:txXfrm>
    </dsp:sp>
    <dsp:sp modelId="{412F10DA-1146-4552-867B-8C2D0843A336}">
      <dsp:nvSpPr>
        <dsp:cNvPr id="0" name=""/>
        <dsp:cNvSpPr/>
      </dsp:nvSpPr>
      <dsp:spPr>
        <a:xfrm>
          <a:off x="360049" y="3024337"/>
          <a:ext cx="2145840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Чтение художественной литературы</a:t>
          </a:r>
          <a:endParaRPr lang="ru-RU" sz="2000" b="1" kern="1200" dirty="0"/>
        </a:p>
      </dsp:txBody>
      <dsp:txXfrm>
        <a:off x="406432" y="3070720"/>
        <a:ext cx="2053074" cy="857402"/>
      </dsp:txXfrm>
    </dsp:sp>
    <dsp:sp modelId="{C9FE62B7-67A5-4A52-915A-A8153F36AA0B}">
      <dsp:nvSpPr>
        <dsp:cNvPr id="0" name=""/>
        <dsp:cNvSpPr/>
      </dsp:nvSpPr>
      <dsp:spPr>
        <a:xfrm>
          <a:off x="288041" y="1008109"/>
          <a:ext cx="2063632" cy="95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Коммуникация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334424" y="1054492"/>
        <a:ext cx="1970866" cy="85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DE1-F409-45DC-9C65-BB99AEAAC9B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F144-D538-4662-A950-095D5243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7272808" cy="212365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004C22"/>
                  </a:solidFill>
                </a:ln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«Интеграция образовательных областей в проектной</a:t>
            </a:r>
            <a:r>
              <a:rPr lang="en-US" sz="4400" b="1" dirty="0" smtClean="0">
                <a:ln w="28575">
                  <a:solidFill>
                    <a:srgbClr val="004C22"/>
                  </a:solidFill>
                </a:ln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28575">
                  <a:solidFill>
                    <a:srgbClr val="004C22"/>
                  </a:solidFill>
                </a:ln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деятельности»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445224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Воспитатель: Федотова Елена Васильевна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2013 год.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9807" y="476672"/>
            <a:ext cx="8994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ЦЕНТР РАЗВИТИЯ РЕБЕНКА ДЕТСКИЙ САД №7 «СКАЗКА»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:\DCIM\100OLYMP\P1190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80603" cy="259303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3" descr="F:\DCIM\100OLYMP\P11805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4023320" cy="280104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" name="Picture 2" descr="F:\DCIM\100OLYMP\P1190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690379" cy="222312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8" name="Picture 3" descr="F:\DCIM\100OLYMP\P11906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897559" cy="275681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F:\DCIM\100OLYMP\P11805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7347">
            <a:off x="885557" y="3475964"/>
            <a:ext cx="3807296" cy="279201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" name="Picture 3" descr="F:\DCIM\100OLYMP\P12406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963">
            <a:off x="4801306" y="3626104"/>
            <a:ext cx="3762147" cy="27196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Picture 1" descr="F:\DCIM\100OLYMP\P11906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8227">
            <a:off x="4707371" y="686096"/>
            <a:ext cx="3933860" cy="28323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2" descr="F:\DCIM\100OLYMP\P11805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17"/>
          <a:stretch>
            <a:fillRect/>
          </a:stretch>
        </p:blipFill>
        <p:spPr bwMode="auto">
          <a:xfrm rot="20809721">
            <a:off x="460573" y="641349"/>
            <a:ext cx="4252331" cy="266775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539552" y="332656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628384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n>
                  <a:solidFill>
                    <a:srgbClr val="004C22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Тематика проекта:</a:t>
            </a:r>
            <a:endParaRPr lang="ru-RU" sz="5400" b="1" i="1" dirty="0">
              <a:ln>
                <a:solidFill>
                  <a:srgbClr val="004C22"/>
                </a:solidFill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992888" cy="3744416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5100" b="1" i="1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</a:rPr>
              <a:t>Образовательная область программы</a:t>
            </a:r>
          </a:p>
          <a:p>
            <a:pPr algn="l">
              <a:buFont typeface="Wingdings" pitchFamily="2" charset="2"/>
              <a:buChar char="Ø"/>
            </a:pPr>
            <a:r>
              <a:rPr lang="ru-RU" sz="5100" b="1" i="1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</a:rPr>
              <a:t>Региональные особенности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5100" b="1" i="1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</a:rPr>
              <a:t>Приоритетное направление ДОУ</a:t>
            </a:r>
          </a:p>
          <a:p>
            <a:pPr algn="l">
              <a:buFont typeface="Wingdings" pitchFamily="2" charset="2"/>
              <a:buChar char="Ø"/>
            </a:pPr>
            <a:r>
              <a:rPr lang="ru-RU" sz="5100" b="1" i="1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</a:rPr>
              <a:t>Программы дополнительного       образования</a:t>
            </a:r>
          </a:p>
          <a:p>
            <a:pPr algn="l">
              <a:buFont typeface="Wingdings" pitchFamily="2" charset="2"/>
              <a:buChar char="Ø"/>
            </a:pPr>
            <a:r>
              <a:rPr lang="ru-RU" sz="5100" b="1" i="1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</a:rPr>
              <a:t>Сезонные изменения, общественные    явления</a:t>
            </a:r>
          </a:p>
          <a:p>
            <a:endParaRPr lang="ru-RU" sz="2800" dirty="0">
              <a:ln>
                <a:solidFill>
                  <a:srgbClr val="004C22"/>
                </a:solidFill>
              </a:ln>
              <a:solidFill>
                <a:srgbClr val="006C31"/>
              </a:solidFill>
            </a:endParaRPr>
          </a:p>
        </p:txBody>
      </p:sp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3664" cy="2726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680336" y="4131704"/>
            <a:ext cx="2463664" cy="2726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_0022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6" r="24392" b="2574"/>
          <a:stretch>
            <a:fillRect/>
          </a:stretch>
        </p:blipFill>
        <p:spPr>
          <a:xfrm rot="777349">
            <a:off x="5782954" y="2920180"/>
            <a:ext cx="2990044" cy="364908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Рисунок 13" descr="DSC_0023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r="25588" b="1388"/>
          <a:stretch>
            <a:fillRect/>
          </a:stretch>
        </p:blipFill>
        <p:spPr>
          <a:xfrm rot="20989148">
            <a:off x="483304" y="426385"/>
            <a:ext cx="3020269" cy="370644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 descr="DSC_0020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r="25588" b="2574"/>
          <a:stretch>
            <a:fillRect/>
          </a:stretch>
        </p:blipFill>
        <p:spPr>
          <a:xfrm rot="650099">
            <a:off x="4033468" y="438275"/>
            <a:ext cx="3011525" cy="37493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 descr="DSC_0021.jpg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0" r="26375" b="2574"/>
          <a:stretch>
            <a:fillRect/>
          </a:stretch>
        </p:blipFill>
        <p:spPr>
          <a:xfrm rot="20653502">
            <a:off x="2427851" y="2777816"/>
            <a:ext cx="2894913" cy="360419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339752" y="476672"/>
            <a:ext cx="3744416" cy="1033272"/>
          </a:xfrm>
          <a:prstGeom prst="horizontalScroll">
            <a:avLst/>
          </a:prstGeom>
          <a:solidFill>
            <a:srgbClr val="0FFD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E39"/>
                </a:solidFill>
              </a:rPr>
              <a:t>Выводы:</a:t>
            </a:r>
            <a:endParaRPr lang="ru-RU" sz="4000" b="1" i="1" dirty="0">
              <a:solidFill>
                <a:srgbClr val="007E3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7992888" cy="1080120"/>
          </a:xfrm>
          <a:prstGeom prst="roundRect">
            <a:avLst/>
          </a:prstGeom>
          <a:solidFill>
            <a:srgbClr val="BAF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Метод проектов как один из методов интегрированного обучения дошкольников, основывается на интересах детей.  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780928"/>
            <a:ext cx="7920880" cy="1512168"/>
          </a:xfrm>
          <a:prstGeom prst="roundRect">
            <a:avLst/>
          </a:prstGeom>
          <a:solidFill>
            <a:srgbClr val="BAF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Использование метода проектов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способствует повышению самооценки ребенка. Участвуя в проекте, ребенок ощущает себя значимым в группе сверстников, видит свой вклад в общее дело, радуется своим успехам. 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365104"/>
            <a:ext cx="7776864" cy="1008112"/>
          </a:xfrm>
          <a:prstGeom prst="roundRect">
            <a:avLst/>
          </a:prstGeom>
          <a:solidFill>
            <a:srgbClr val="BAF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Педагоги нашего ДОУ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освоили проектную деятельность и  используют данную технологию в работе с детьми.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5517232"/>
            <a:ext cx="7668344" cy="1008112"/>
          </a:xfrm>
          <a:prstGeom prst="roundRect">
            <a:avLst/>
          </a:prstGeom>
          <a:solidFill>
            <a:srgbClr val="BAF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Родители стали активными участниками образовательного процесса.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Изменился стиль общения взрослого с ребенком.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1052736"/>
            <a:ext cx="7056784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 w="12700">
                  <a:solidFill>
                    <a:srgbClr val="004C22"/>
                  </a:solidFill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«Люблю берёзку русскую»</a:t>
            </a:r>
            <a:r>
              <a:rPr kumimoji="0" lang="ru-RU" sz="4400" b="0" i="1" u="none" strike="noStrike" kern="1200" cap="none" spc="0" normalizeH="0" baseline="0" noProof="0" dirty="0" smtClean="0">
                <a:ln w="12700">
                  <a:solidFill>
                    <a:srgbClr val="004C22"/>
                  </a:solidFill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 w="12700">
                  <a:solidFill>
                    <a:srgbClr val="004C22"/>
                  </a:solidFill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4400" b="0" i="1" u="none" strike="noStrike" kern="1200" cap="none" spc="0" normalizeH="0" baseline="0" noProof="0" dirty="0">
              <a:ln w="12700">
                <a:solidFill>
                  <a:srgbClr val="004C22"/>
                </a:solidFill>
              </a:ln>
              <a:solidFill>
                <a:srgbClr val="00CC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5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94" y="2380439"/>
            <a:ext cx="2770986" cy="426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1800" y="5733256"/>
            <a:ext cx="507260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г. Троицк МАДОУ №7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5883991"/>
              </p:ext>
            </p:extLst>
          </p:nvPr>
        </p:nvGraphicFramePr>
        <p:xfrm>
          <a:off x="1259632" y="1412776"/>
          <a:ext cx="69127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Межпредметные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связи по проекту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solidFill>
                    <a:srgbClr val="004C22"/>
                  </a:solidFill>
                </a:ln>
                <a:solidFill>
                  <a:srgbClr val="006C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9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«Люблю берёзку русскую»</a:t>
            </a:r>
            <a:endParaRPr kumimoji="0" lang="ru-RU" sz="32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9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_04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0"/>
          <a:stretch>
            <a:fillRect/>
          </a:stretch>
        </p:blipFill>
        <p:spPr>
          <a:xfrm>
            <a:off x="323528" y="404664"/>
            <a:ext cx="5114083" cy="3324659"/>
          </a:xfrm>
          <a:prstGeom prst="round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Рисунок 5" descr="DSC_04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24744"/>
            <a:ext cx="2803559" cy="4221088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DSC_04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2"/>
          <a:stretch>
            <a:fillRect/>
          </a:stretch>
        </p:blipFill>
        <p:spPr>
          <a:xfrm>
            <a:off x="6228184" y="2636912"/>
            <a:ext cx="2660080" cy="3888432"/>
          </a:xfrm>
          <a:prstGeom prst="round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Рисунок 8" descr="DSC_04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93096"/>
            <a:ext cx="3097050" cy="2056996"/>
          </a:xfrm>
          <a:prstGeom prst="round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40152" y="260648"/>
            <a:ext cx="2952328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12700">
                  <a:solidFill>
                    <a:srgbClr val="004C22"/>
                  </a:solidFill>
                </a:ln>
                <a:solidFill>
                  <a:srgbClr val="00CC00"/>
                </a:solidFill>
              </a:rPr>
              <a:t>Познание</a:t>
            </a:r>
            <a:endParaRPr lang="ru-RU" sz="4800" b="1" i="1" dirty="0">
              <a:ln w="12700">
                <a:solidFill>
                  <a:srgbClr val="004C22"/>
                </a:solidFill>
              </a:ln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_04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284984"/>
            <a:ext cx="4987160" cy="3312368"/>
          </a:xfrm>
          <a:prstGeom prst="round2Diag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DSC_04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5364088" cy="3562716"/>
          </a:xfrm>
          <a:prstGeom prst="round2Diag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52120" y="764704"/>
            <a:ext cx="3322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Arial" charset="0"/>
              </a:rPr>
              <a:t>Рассматривание изделий из бересты</a:t>
            </a:r>
            <a:endParaRPr lang="ru-RU" sz="2800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604/cadi-1986.306/0_77f9e_be24a0a4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4320480" cy="576064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196752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 Развитие сенсорных способностей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посредством дидактических игр»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212976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Воспитатель: Федотова Е.В.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младшая группа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2012-2013 учебный год.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DSC_0023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75" r="24847"/>
          <a:stretch>
            <a:fillRect/>
          </a:stretch>
        </p:blipFill>
        <p:spPr>
          <a:xfrm rot="19724583">
            <a:off x="1165968" y="429397"/>
            <a:ext cx="1872208" cy="238313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3" name="Рисунок 12" descr="DSC_0024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88" t="1388" r="16925" b="2574"/>
          <a:stretch>
            <a:fillRect/>
          </a:stretch>
        </p:blipFill>
        <p:spPr>
          <a:xfrm rot="19882376">
            <a:off x="753324" y="2235678"/>
            <a:ext cx="1880068" cy="234285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Рисунок 13" descr="DSC_0025.jpg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7" t="1388" r="23225"/>
          <a:stretch>
            <a:fillRect/>
          </a:stretch>
        </p:blipFill>
        <p:spPr>
          <a:xfrm rot="19816614">
            <a:off x="848289" y="4029317"/>
            <a:ext cx="1876468" cy="232426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_04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1"/>
          <a:stretch>
            <a:fillRect/>
          </a:stretch>
        </p:blipFill>
        <p:spPr>
          <a:xfrm>
            <a:off x="4067944" y="1340768"/>
            <a:ext cx="3960440" cy="2878927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6" name="Рисунок 15" descr="DSC_04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17032"/>
            <a:ext cx="3921501" cy="2604579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Рисунок 14" descr="DSC_04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89040"/>
            <a:ext cx="3902995" cy="259228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DSC_04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995936" cy="2654017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rgbClr val="004C22"/>
                  </a:solidFill>
                </a:ln>
                <a:solidFill>
                  <a:srgbClr val="00CC00"/>
                </a:solidFill>
              </a:rPr>
              <a:t>Коммуникация</a:t>
            </a:r>
            <a:endParaRPr lang="ru-RU" sz="4000" b="1" i="1" dirty="0">
              <a:ln>
                <a:solidFill>
                  <a:srgbClr val="004C22"/>
                </a:solidFill>
              </a:ln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_01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21088"/>
            <a:ext cx="3131840" cy="2321570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Рисунок 9" descr="DSC_04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02"/>
          <a:stretch>
            <a:fillRect/>
          </a:stretch>
        </p:blipFill>
        <p:spPr>
          <a:xfrm>
            <a:off x="251520" y="3933056"/>
            <a:ext cx="3275856" cy="2414886"/>
          </a:xfrm>
          <a:prstGeom prst="round2Diag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Рисунок 7" descr="DSC_01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76872"/>
            <a:ext cx="3779912" cy="2510539"/>
          </a:xfrm>
          <a:prstGeom prst="round2Diag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Рисунок 3" descr="DSC_018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052736"/>
            <a:ext cx="3131840" cy="2080103"/>
          </a:xfrm>
          <a:prstGeom prst="round2DiagRect">
            <a:avLst/>
          </a:prstGeom>
          <a:ln w="57150">
            <a:solidFill>
              <a:srgbClr val="009A46"/>
            </a:solidFill>
          </a:ln>
        </p:spPr>
      </p:pic>
      <p:pic>
        <p:nvPicPr>
          <p:cNvPr id="5" name="Рисунок 4" descr="DSC_01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3347864" cy="2223581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3995936" y="188640"/>
            <a:ext cx="3312368" cy="85496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solidFill>
                    <a:srgbClr val="006C31"/>
                  </a:solidFill>
                </a:ln>
                <a:solidFill>
                  <a:srgbClr val="009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Художественное творчество</a:t>
            </a:r>
            <a:endParaRPr kumimoji="0" lang="ru-RU" sz="3200" b="1" i="1" u="none" strike="noStrike" kern="1200" cap="none" spc="0" normalizeH="0" baseline="0" noProof="0" dirty="0">
              <a:ln>
                <a:solidFill>
                  <a:srgbClr val="006C31"/>
                </a:solidFill>
              </a:ln>
              <a:solidFill>
                <a:srgbClr val="009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_04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3" t="3217" r="12398" b="3491"/>
          <a:stretch>
            <a:fillRect/>
          </a:stretch>
        </p:blipFill>
        <p:spPr>
          <a:xfrm>
            <a:off x="251520" y="2348880"/>
            <a:ext cx="5184576" cy="4176464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 descr="DSC_04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t="1388" r="9838" b="6131"/>
          <a:stretch>
            <a:fillRect/>
          </a:stretch>
        </p:blipFill>
        <p:spPr>
          <a:xfrm>
            <a:off x="3563888" y="260648"/>
            <a:ext cx="5382136" cy="3816424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692696"/>
            <a:ext cx="331236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>
                  <a:solidFill>
                    <a:srgbClr val="004C22"/>
                  </a:solidFill>
                </a:ln>
                <a:solidFill>
                  <a:srgbClr val="00CC00"/>
                </a:solidFill>
              </a:rPr>
              <a:t>Художественное творчество</a:t>
            </a:r>
            <a:endParaRPr lang="ru-RU" sz="3200" b="1" i="1" dirty="0">
              <a:ln>
                <a:solidFill>
                  <a:srgbClr val="004C22"/>
                </a:solidFill>
              </a:ln>
              <a:solidFill>
                <a:srgbClr val="00CC00"/>
              </a:solidFill>
            </a:endParaRPr>
          </a:p>
        </p:txBody>
      </p:sp>
      <p:pic>
        <p:nvPicPr>
          <p:cNvPr id="9" name="Рисунок 8" descr="DSC_01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8" r="21631"/>
          <a:stretch>
            <a:fillRect/>
          </a:stretch>
        </p:blipFill>
        <p:spPr>
          <a:xfrm>
            <a:off x="6012160" y="4221088"/>
            <a:ext cx="2520280" cy="238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18483"/>
            <a:ext cx="79208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Использование метода проектов в дошкольном образовании как одного из методов интегрированного обучения дошкольников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 повышает самостоятельную активность детей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развивает творческое мышление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умение детей самостоятельно, разными способами находить     информацию об интересующем предмете или явлении и   использовать эти знания для создания новых объектов действительности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воспитывает «деятеля», а не «исполнителя».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4C22"/>
                </a:solidFill>
                <a:ea typeface="Times New Roman" pitchFamily="18" charset="0"/>
              </a:rPr>
              <a:t>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азвивает волевые качества личности, навыки партнерского         взаимодействия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способствует успешному обучению в школе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C22"/>
                </a:solidFill>
                <a:effectLst/>
                <a:ea typeface="Times New Roman" pitchFamily="18" charset="0"/>
              </a:rPr>
              <a:t>делает образовательную систему ДОУ открытой для активного участия родителей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4C22"/>
              </a:solidFill>
              <a:effectLst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DSC_0021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0" r="26375" b="2574"/>
          <a:stretch>
            <a:fillRect/>
          </a:stretch>
        </p:blipFill>
        <p:spPr>
          <a:xfrm rot="20986700">
            <a:off x="4712083" y="5150752"/>
            <a:ext cx="1158386" cy="144220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Рисунок 7" descr="DSC_0023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r="25588" b="1388"/>
          <a:stretch>
            <a:fillRect/>
          </a:stretch>
        </p:blipFill>
        <p:spPr>
          <a:xfrm rot="854378">
            <a:off x="7537200" y="5133689"/>
            <a:ext cx="1157262" cy="142018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 descr="DSC_0026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3" t="2574" r="21650"/>
          <a:stretch>
            <a:fillRect/>
          </a:stretch>
        </p:blipFill>
        <p:spPr>
          <a:xfrm>
            <a:off x="6156176" y="5085184"/>
            <a:ext cx="1152128" cy="14564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430778"/>
            <a:ext cx="7498080" cy="48006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9218" name="Picture 2" descr="http://forum.tymama.ru/uploads/monthly_02_2011/post-1-1297419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348880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фото\DSC_0569 (2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960440" cy="32060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6" name="Picture 2" descr="F:\DCIM\100OLYMP\P20706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9" b="5716"/>
          <a:stretch>
            <a:fillRect/>
          </a:stretch>
        </p:blipFill>
        <p:spPr bwMode="auto">
          <a:xfrm>
            <a:off x="4932040" y="476672"/>
            <a:ext cx="3891083" cy="29523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7" name="Picture 2" descr="E:\фото\DSC_0571 (2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123220" cy="267704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8" name="Picture 3" descr="E:\фото\DSC_0578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"/>
          <a:stretch>
            <a:fillRect/>
          </a:stretch>
        </p:blipFill>
        <p:spPr bwMode="auto">
          <a:xfrm>
            <a:off x="1259632" y="332656"/>
            <a:ext cx="3332135" cy="280831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DCIM\100OLYMP\P2070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971"/>
            <a:ext cx="4706704" cy="351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F:\DCIM\100OLYMP\P2070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34697" cy="377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ВСЕ ДЛЯ ПРЕЗЕНТАЦИИ\клипарты\ДЕТИ\detia-7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08720"/>
            <a:ext cx="1502478" cy="1680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187624" y="1916832"/>
          <a:ext cx="6840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611560" y="260648"/>
            <a:ext cx="8064896" cy="1584176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76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О перспективности метода проектов       свидетельствуют широкие возможности </a:t>
            </a:r>
          </a:p>
          <a:p>
            <a:pPr lvl="0" indent="4476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развития составляющих успешной личности:</a:t>
            </a:r>
            <a:endParaRPr kumimoji="0" lang="ru-RU" sz="3200" b="1" i="0" u="none" strike="noStrike" cap="none" normalizeH="0" baseline="0" dirty="0" smtClean="0">
              <a:ln w="9525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41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3467877" cy="2600908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 descr="IMG_41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717032"/>
            <a:ext cx="3491880" cy="2618910"/>
          </a:xfrm>
          <a:prstGeom prst="round2Diag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Рисунок 10" descr="DSC_09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2656"/>
            <a:ext cx="4788024" cy="3180106"/>
          </a:xfrm>
          <a:prstGeom prst="round2Diag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Рисунок 8" descr="IMG_015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23"/>
          <a:stretch>
            <a:fillRect/>
          </a:stretch>
        </p:blipFill>
        <p:spPr>
          <a:xfrm>
            <a:off x="467544" y="3429000"/>
            <a:ext cx="4489830" cy="3140968"/>
          </a:xfrm>
          <a:prstGeom prst="round2Diag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ГМО Федотова\проблемное обучение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7039"/>
            <a:ext cx="4481713" cy="301229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" name="Picture 3" descr="E:\ГМО Федотова\проблемное обучение 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33350"/>
            <a:ext cx="4985320" cy="334854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2" descr="E:\ГМО Федотова\проблемное обучение 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16424" cy="2568634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6" name="Picture 24" descr="f3091c0115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185901"/>
            <a:ext cx="1800200" cy="20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фото\DSC_0557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151049" cy="3528392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3" descr="E:\фото\DSC_05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7" b="2146"/>
          <a:stretch>
            <a:fillRect/>
          </a:stretch>
        </p:blipFill>
        <p:spPr bwMode="auto">
          <a:xfrm>
            <a:off x="4499992" y="1196752"/>
            <a:ext cx="3960440" cy="5328592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8" name="Picture 4" descr="916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1857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рантов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37" t="31672" r="22039" b="22458"/>
          <a:stretch>
            <a:fillRect/>
          </a:stretch>
        </p:blipFill>
        <p:spPr>
          <a:xfrm>
            <a:off x="4067944" y="3501008"/>
            <a:ext cx="4464496" cy="3024336"/>
          </a:xfrm>
          <a:prstGeom prst="round2Diag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Рисунок 9" descr="DSC_09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7"/>
          <a:stretch>
            <a:fillRect/>
          </a:stretch>
        </p:blipFill>
        <p:spPr>
          <a:xfrm>
            <a:off x="5436096" y="764704"/>
            <a:ext cx="3405713" cy="2376265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IMG_006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899592" y="332655"/>
            <a:ext cx="4248472" cy="3038563"/>
          </a:xfrm>
          <a:prstGeom prst="round2Diag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Рисунок 4" descr="Изображение 95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65"/>
          <a:stretch>
            <a:fillRect/>
          </a:stretch>
        </p:blipFill>
        <p:spPr>
          <a:xfrm>
            <a:off x="395536" y="3645024"/>
            <a:ext cx="3243418" cy="2726351"/>
          </a:xfrm>
          <a:prstGeom prst="round2Diag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280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Познание</vt:lpstr>
      <vt:lpstr>Презентация PowerPoint</vt:lpstr>
      <vt:lpstr>Коммуникация</vt:lpstr>
      <vt:lpstr>Презентация PowerPoint</vt:lpstr>
      <vt:lpstr>Художественное творчество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idea</cp:lastModifiedBy>
  <cp:revision>85</cp:revision>
  <dcterms:created xsi:type="dcterms:W3CDTF">2013-04-08T10:38:28Z</dcterms:created>
  <dcterms:modified xsi:type="dcterms:W3CDTF">2014-12-26T13:21:32Z</dcterms:modified>
</cp:coreProperties>
</file>