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4670" autoAdjust="0"/>
  </p:normalViewPr>
  <p:slideViewPr>
    <p:cSldViewPr>
      <p:cViewPr varScale="1">
        <p:scale>
          <a:sx n="102" d="100"/>
          <a:sy n="102" d="100"/>
        </p:scale>
        <p:origin x="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1FC741-2F87-46A0-B962-926EA12058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DA412-B061-4925-AD1B-A21274EB7CF3}" type="slidenum">
              <a:rPr lang="ru-RU"/>
              <a:pPr/>
              <a:t>1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Памятник из бронзы</a:t>
            </a:r>
            <a:r>
              <a:rPr lang="en-US"/>
              <a:t>:</a:t>
            </a:r>
            <a:r>
              <a:rPr lang="ru-RU"/>
              <a:t> честь царю, хвала! Мчится, словно ветер, конь тянет удила. На коне сидит герой, он красивый, молодой. Это память в честь Петра, много сделал он добра. Скачет воин в будни, праздник, он зовётся Медный всадник.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Большой</a:t>
            </a:r>
            <a:r>
              <a:rPr lang="ru-RU" baseline="0" dirty="0" smtClean="0"/>
              <a:t> Театр Кукол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Перчаточные куклы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Куклы-марионетки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Ростовая кукла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Зал </a:t>
            </a:r>
            <a:r>
              <a:rPr lang="ru-RU" dirty="0" err="1" smtClean="0"/>
              <a:t>Мариинского</a:t>
            </a:r>
            <a:r>
              <a:rPr lang="ru-RU" dirty="0" smtClean="0"/>
              <a:t> театра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Филармония</a:t>
            </a:r>
            <a:r>
              <a:rPr lang="ru-RU" baseline="0" dirty="0" smtClean="0"/>
              <a:t> </a:t>
            </a:r>
            <a:r>
              <a:rPr lang="ru-RU" dirty="0" smtClean="0"/>
              <a:t>имени Д</a:t>
            </a:r>
            <a:r>
              <a:rPr lang="en-US" dirty="0" smtClean="0"/>
              <a:t>.</a:t>
            </a:r>
            <a:r>
              <a:rPr lang="ru-RU" dirty="0" smtClean="0"/>
              <a:t>Д</a:t>
            </a:r>
            <a:r>
              <a:rPr lang="en-US" dirty="0" smtClean="0"/>
              <a:t>.</a:t>
            </a:r>
            <a:r>
              <a:rPr lang="ru-RU" dirty="0" smtClean="0"/>
              <a:t>Шостаковича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Большой зал Филармонии имени Д</a:t>
            </a:r>
            <a:r>
              <a:rPr lang="en-US" dirty="0" smtClean="0"/>
              <a:t>.</a:t>
            </a:r>
            <a:r>
              <a:rPr lang="ru-RU" dirty="0" smtClean="0"/>
              <a:t>Д</a:t>
            </a:r>
            <a:r>
              <a:rPr lang="en-US" dirty="0" smtClean="0"/>
              <a:t>.</a:t>
            </a:r>
            <a:r>
              <a:rPr lang="ru-RU" dirty="0" smtClean="0"/>
              <a:t>Шостаковича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Большой зал Филармонии имени</a:t>
            </a:r>
            <a:r>
              <a:rPr lang="ru-RU" baseline="0" dirty="0" smtClean="0"/>
              <a:t> Д</a:t>
            </a:r>
            <a:r>
              <a:rPr lang="en-US" baseline="0" dirty="0" smtClean="0"/>
              <a:t>.</a:t>
            </a:r>
            <a:r>
              <a:rPr lang="ru-RU" baseline="0" dirty="0" smtClean="0"/>
              <a:t>Д</a:t>
            </a:r>
            <a:r>
              <a:rPr lang="en-US" baseline="0" dirty="0" smtClean="0"/>
              <a:t>. </a:t>
            </a:r>
            <a:r>
              <a:rPr lang="ru-RU" baseline="0" dirty="0" smtClean="0"/>
              <a:t>Шостаковича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4481B-CDE1-4631-B691-FE32DBA6BC5F}" type="slidenum">
              <a:rPr lang="ru-RU"/>
              <a:pPr/>
              <a:t>2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Вот музей крупнейший наш, знаменитый Эрмитаж. В нём картины, в нём скульптуры, в нём история культуры. Во дворце, в прекрасном зале пышные балы давали. В нём мазурки, полонезы, польки. Вальсы танцевали.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Большой зал Филармонии имени Д</a:t>
            </a:r>
            <a:r>
              <a:rPr lang="en-US" dirty="0" smtClean="0"/>
              <a:t>.</a:t>
            </a:r>
            <a:r>
              <a:rPr lang="ru-RU" dirty="0" smtClean="0"/>
              <a:t>Д</a:t>
            </a:r>
            <a:r>
              <a:rPr lang="en-US" dirty="0" smtClean="0"/>
              <a:t>.</a:t>
            </a:r>
            <a:r>
              <a:rPr lang="ru-RU" dirty="0" smtClean="0"/>
              <a:t>Шостаковича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Театр Юных Зрителей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сцена ТЮЗ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Музыкальный театр </a:t>
            </a:r>
            <a:r>
              <a:rPr lang="ru-RU" dirty="0" err="1" smtClean="0"/>
              <a:t>Зазекалье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ДК Выборгский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Государственная Филармония для детей и юношества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C741-2F87-46A0-B962-926EA120586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1ACFD-BC3A-4CFB-94A1-198D42317348}" type="slidenum">
              <a:rPr lang="ru-RU"/>
              <a:pPr/>
              <a:t>3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Адмиралтейская игла издалека нам всем видна. На ней кораблик золотой. Символ славы он морской.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59B07-3CE3-4014-AEA8-DA55361EE018}" type="slidenum">
              <a:rPr lang="ru-RU"/>
              <a:pPr/>
              <a:t>4</a:t>
            </a:fld>
            <a:endParaRPr 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Открылась мне в ночную пору дворцов и шпилей красота, когда я на великий город смотрел с Литейного моста. В широкой глади отражала Нева сияние огней. И ни одна река планеты не выдержит сравненья с ней!  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5CED4-838B-4428-86D8-A08872B7B6E9}" type="slidenum">
              <a:rPr lang="ru-RU"/>
              <a:pPr/>
              <a:t>5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 Мальчик</a:t>
            </a:r>
            <a:r>
              <a:rPr lang="en-US"/>
              <a:t>:</a:t>
            </a:r>
            <a:r>
              <a:rPr lang="ru-RU"/>
              <a:t> Эти белые фигуры называются скульптуры. Сделаны они из камня. Девочка</a:t>
            </a:r>
            <a:r>
              <a:rPr lang="en-US"/>
              <a:t>:</a:t>
            </a:r>
            <a:r>
              <a:rPr lang="ru-RU"/>
              <a:t> Как из камня</a:t>
            </a:r>
            <a:r>
              <a:rPr lang="en-US"/>
              <a:t>?</a:t>
            </a:r>
            <a:r>
              <a:rPr lang="ru-RU"/>
              <a:t> Очень странно. Они просто как живые и красивые какие!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DB044-50AF-4F4B-9A41-ECDF0DE501AD}" type="slidenum">
              <a:rPr lang="ru-RU"/>
              <a:pPr/>
              <a:t>6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Есть в нашем городе река, её зовут Нева. И широка и глубока речная синева. Нева волною в берег бьёт. Нева к заливу нас ведёт.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DE0FB-F802-40FA-AEE1-256B1D1F5CE3}" type="slidenum">
              <a:rPr lang="ru-RU"/>
              <a:pPr/>
              <a:t>7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На Неве живём, островитяне, здесь гранит и волны и Нева. В грусть ли, в радость, если вас потянет, приезжайте к нам на острова!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B215A-E278-4287-9BD7-80C363162E85}" type="slidenum">
              <a:rPr lang="ru-RU"/>
              <a:pPr/>
              <a:t>8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Гуляя в центре города, пройдите вдоль Невы. Стоят вдвоём на набережной каменные львы. Они хранят наш город от наводнений, бед. Погладьте их за это. Плохого в этом нет.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079C6-A56B-43D2-B249-F1D338C48E61}" type="slidenum">
              <a:rPr lang="ru-RU"/>
              <a:pPr/>
              <a:t>9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Прекрасен старый Летний сад, красив узор его оград и здесь среди скульптур мы снова видим памятник Крылову. Он прямо как живой сидит, и это очень кстати, он за ребятами следит, как будто воспитатель.         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A7B82-BAA1-435D-9C2C-298871493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A4F6B-450B-4461-9A61-21152314F4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9BBE1-1811-4FD5-BA24-D5195A5AD8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6212B-4B7D-4702-8C9F-982886EAE0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D9A4-A79A-41C3-885C-83D1415CE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2BC2D-ECC3-41FD-9CD2-A2E4FBF509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C54C6-2FA7-4D31-BCE3-C2EDC153DC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04D40-E2B4-4DAE-A910-F6C691F1A4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E473C-A9E8-4A5C-A1A5-3F29172544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F5407-1968-40B7-B185-FA8D583CB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415AF-16B7-4244-818A-025A1DD73B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E2C334-69B0-4F91-9C76-2B430744562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медный всадни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lexey\Desktop\театры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Documents and Settings\Alexey\Desktop\театры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lexey\Desktop\театры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lexey\Desktop\театры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lexey\Desktop\театры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lexey\Desktop\театры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lexey\Desktop\театры\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lexey\Desktop\театры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lexey\Desktop\театры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эрмитаж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lexey\Desktop\театры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Alexey\Desktop\театры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lexey\Desktop\театры\филармония шостаковича оркестр на сце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lexey\Desktop\театры\филармония шостаковича большой зал музыкан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Alexey\Desktop\театры\тюз сп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lexey\Desktop\театры\тюз сцена артис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lexey\Desktop\театры\зазеркалье театр внешний ви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lexey\Desktop\театры\дк выборг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lexey\Desktop\театры\Государственная филармония для детей и юношест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адмиралтейство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пертропавловская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летний сад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нева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нев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сторожевой лев на исакиевской площади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lexey\Desktop\театры\крылов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325" y="1"/>
            <a:ext cx="9753600" cy="653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401</Words>
  <Application>Microsoft PowerPoint</Application>
  <PresentationFormat>Экран (4:3)</PresentationFormat>
  <Paragraphs>48</Paragraphs>
  <Slides>28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Alexey</cp:lastModifiedBy>
  <cp:revision>13</cp:revision>
  <cp:lastPrinted>1601-01-01T00:00:00Z</cp:lastPrinted>
  <dcterms:created xsi:type="dcterms:W3CDTF">1601-01-01T00:00:00Z</dcterms:created>
  <dcterms:modified xsi:type="dcterms:W3CDTF">2014-12-29T21:24:28Z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