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71" r:id="rId2"/>
    <p:sldId id="272" r:id="rId3"/>
    <p:sldId id="299" r:id="rId4"/>
    <p:sldId id="300" r:id="rId5"/>
    <p:sldId id="273" r:id="rId6"/>
    <p:sldId id="274" r:id="rId7"/>
    <p:sldId id="283" r:id="rId8"/>
    <p:sldId id="285" r:id="rId9"/>
    <p:sldId id="282" r:id="rId10"/>
    <p:sldId id="262" r:id="rId11"/>
    <p:sldId id="266" r:id="rId12"/>
    <p:sldId id="268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2C47E-C872-467F-ADB1-8DD74A43E936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9CB7E-B14C-49A8-860A-7AF10DA38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1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6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1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0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2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38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4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5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4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8267143-4D13-436D-BBDF-6899E6F38301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0032" y="202440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 Детки </a:t>
            </a:r>
            <a:r>
              <a:rPr lang="ru-RU" b="1" dirty="0"/>
              <a:t>в садике живут,</a:t>
            </a:r>
            <a:endParaRPr lang="ru-RU" dirty="0"/>
          </a:p>
          <a:p>
            <a:r>
              <a:rPr lang="ru-RU" b="1" dirty="0"/>
              <a:t>  </a:t>
            </a:r>
            <a:r>
              <a:rPr lang="ru-RU" b="1" dirty="0" smtClean="0"/>
              <a:t>              Здесь </a:t>
            </a:r>
            <a:r>
              <a:rPr lang="ru-RU" b="1" dirty="0"/>
              <a:t>играют и поют,</a:t>
            </a:r>
            <a:endParaRPr lang="ru-RU" dirty="0"/>
          </a:p>
          <a:p>
            <a:r>
              <a:rPr lang="ru-RU" b="1" dirty="0"/>
              <a:t>               Здесь друзей себе находят,</a:t>
            </a:r>
            <a:endParaRPr lang="ru-RU" dirty="0"/>
          </a:p>
          <a:p>
            <a:r>
              <a:rPr lang="ru-RU" b="1" dirty="0"/>
              <a:t>               На прогулку с ними ходят.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Вместе </a:t>
            </a:r>
            <a:r>
              <a:rPr lang="ru-RU" b="1" dirty="0" smtClean="0"/>
              <a:t>спорят </a:t>
            </a:r>
            <a:r>
              <a:rPr lang="ru-RU" b="1" dirty="0"/>
              <a:t>и мечтают,</a:t>
            </a:r>
            <a:endParaRPr lang="ru-RU" dirty="0"/>
          </a:p>
          <a:p>
            <a:r>
              <a:rPr lang="ru-RU" b="1" dirty="0"/>
              <a:t> Незаметно подрастают.</a:t>
            </a:r>
            <a:endParaRPr lang="ru-RU" dirty="0"/>
          </a:p>
          <a:p>
            <a:r>
              <a:rPr lang="ru-RU" b="1" dirty="0"/>
              <a:t> Детский сад — второй  наш  дом,</a:t>
            </a:r>
            <a:endParaRPr lang="ru-RU" dirty="0"/>
          </a:p>
          <a:p>
            <a:r>
              <a:rPr lang="ru-RU" b="1" dirty="0"/>
              <a:t> Как  тепло, уютно в нем</a:t>
            </a:r>
            <a:r>
              <a:rPr lang="ru-RU" b="1" dirty="0" smtClean="0"/>
              <a:t>!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8570" y="10310"/>
            <a:ext cx="4464000" cy="4572000"/>
          </a:xfrm>
          <a:prstGeom prst="rect">
            <a:avLst/>
          </a:prstGeom>
        </p:spPr>
      </p:pic>
      <p:pic>
        <p:nvPicPr>
          <p:cNvPr id="5" name="Рисунок 4" descr="http://static.wixstatic.com/media/c22b323dcd0ef2c5a8e81c020f1313c4.png_srz_p_530_158_75_22_0.50_1.20_0.00_png_sr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085184"/>
            <a:ext cx="5048250" cy="1506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1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000109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морячки\новое ф\SAM_1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44353"/>
            <a:ext cx="2448000" cy="1835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ОЛЬГА\морячки\таран\SAM_2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2448000" cy="183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ф\SAM_2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36459"/>
            <a:ext cx="2448000" cy="1836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телефон\фото-телефон\Фото-0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448000" cy="18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рячки\фото-морячки\SAM_0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60" y="1988840"/>
            <a:ext cx="2412000" cy="1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морячки\фото-морячки\SAM_0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10" y="1808730"/>
            <a:ext cx="2412000" cy="1808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морячки\фото-морячки\SAM_0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448000" cy="1835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морячки\фото-морячки\SAM_1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7" y="2276872"/>
            <a:ext cx="2448000" cy="18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рячки\фото-морячки\SAM_0947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7913"/>
            <a:ext cx="2340000" cy="175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рячки\фото-морячки\SAM_0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68" y="1809615"/>
            <a:ext cx="2412000" cy="180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рячки\новое ф\SAM_1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2448000" cy="18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7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морячки\новое ф\SAM_1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2448000" cy="183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272</TotalTime>
  <Words>35</Words>
  <Application>Microsoft Office PowerPoint</Application>
  <PresentationFormat>Экран (4:3)</PresentationFormat>
  <Paragraphs>21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пейзажи</dc:title>
  <dc:creator>попкова</dc:creator>
  <cp:lastModifiedBy>Ольга</cp:lastModifiedBy>
  <cp:revision>46</cp:revision>
  <cp:lastPrinted>2014-11-29T18:54:07Z</cp:lastPrinted>
  <dcterms:created xsi:type="dcterms:W3CDTF">2012-03-18T06:45:53Z</dcterms:created>
  <dcterms:modified xsi:type="dcterms:W3CDTF">2015-01-25T11:21:20Z</dcterms:modified>
</cp:coreProperties>
</file>