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birds-altay.ru/2011/09/seryj-gus-anser-ans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rds-altay.ru/2014/08/gornyj-gus-2/" TargetMode="External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birds-altay.ru/2013/02/utka-seraya-anas-streper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birds-altay.ru/2011/07/seryj-zhuravl-grus-gru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birds-altay.ru/kukushk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birds-altay.ru/2013/08/lebed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birds-altay.ru/tag/lebe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58200" cy="292895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6000" b="1" cap="none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Учебно</a:t>
            </a:r>
            <a:r>
              <a:rPr lang="ru-RU" sz="6000" b="1" cap="none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– методическое пособие</a:t>
            </a:r>
            <a:br>
              <a:rPr lang="ru-RU" sz="6000" b="1" cap="none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6000" b="1" cap="none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6000" b="1" cap="none" dirty="0" smtClean="0">
                <a:ln w="3155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«перелетные птицы»</a:t>
            </a:r>
            <a:endParaRPr lang="ru-RU" sz="6000" b="1" cap="none" dirty="0">
              <a:ln w="3155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6072206"/>
            <a:ext cx="5857948" cy="557210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n>
                  <a:solidFill>
                    <a:schemeClr val="tx1"/>
                  </a:solidFill>
                </a:ln>
              </a:rPr>
              <a:t>Автор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: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 Юринова Надежда Александровна</a:t>
            </a:r>
            <a:endParaRPr lang="ru-RU" dirty="0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4338" name="Picture 2" descr="http://detskiychas.ru/wp-content/uploads/2013/10/zhuravli_os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143248"/>
            <a:ext cx="4125291" cy="2928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4340" name="Picture 4" descr="http://detskiychas.ru/wp-content/uploads/2013/05/pereletnye_ptytsy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3143248"/>
            <a:ext cx="4039914" cy="29289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43182"/>
            <a:ext cx="3286116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n w="1905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tooltip="Постоянная ссылка: Серый гусь Anser anser"/>
              </a:rPr>
              <a:t>Серый гусь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214290"/>
            <a:ext cx="4991104" cy="650085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Серый гусь селится на крупных водоёмах со стоячей водой, в основном на озёрах и заросших болотах.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Гнездо эта птица устраивает на земле, среди тростника или камыша. Строительством занимается самка. В качестве гнездового материала она использует стебли и листья околоводных растений, а лоток выстилает собственным пухом. </a:t>
            </a:r>
            <a:r>
              <a:rPr lang="ru-RU" dirty="0" smtClean="0"/>
              <a:t>Серый </a:t>
            </a:r>
            <a:r>
              <a:rPr lang="ru-RU" dirty="0" smtClean="0"/>
              <a:t>гусь питается растительной пищей - семенами и побегами различных растений, как на суше, так и в воде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0" name="Picture 2" descr="Серый гус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549672"/>
            <a:ext cx="3357586" cy="317021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pic>
        <p:nvPicPr>
          <p:cNvPr id="22532" name="Picture 4" descr="горный гусь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3" y="142852"/>
            <a:ext cx="3715349" cy="264320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2214554"/>
            <a:ext cx="2571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hlinkClick r:id="rId5" tooltip="Permanent Link: Горный гусь"/>
              </a:rPr>
              <a:t>Горный гусь</a:t>
            </a:r>
            <a:endParaRPr lang="ru-RU" sz="2400" b="1" cap="all" dirty="0">
              <a:ln w="900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Материалы за 2009 год &quot; Страница 923 &quot; ALLDAY - народный сайт о дизайн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62876"/>
            <a:ext cx="8806212" cy="633795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Место обитания миллиона розовых фламинго (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357166"/>
            <a:ext cx="8813706" cy="62246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Миллионы розовых фламинго на озере Накуру, Кения - Форум о недвижимости в Таиланде"/>
          <p:cNvPicPr>
            <a:picLocks noChangeAspect="1" noChangeArrowheads="1"/>
          </p:cNvPicPr>
          <p:nvPr/>
        </p:nvPicPr>
        <p:blipFill>
          <a:blip r:embed="rId2" cstate="print"/>
          <a:srcRect b="6633"/>
          <a:stretch>
            <a:fillRect/>
          </a:stretch>
        </p:blipFill>
        <p:spPr bwMode="auto">
          <a:xfrm>
            <a:off x="214282" y="357166"/>
            <a:ext cx="8728952" cy="60007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Архив новостей. Природа Сибири - для тех кто не потерял вкуса к жизни - Начни с дома свое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24968"/>
            <a:ext cx="8786874" cy="65901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8686800" cy="3143272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ru-RU" b="1" dirty="0" smtClean="0"/>
              <a:t>Перелётные птицы осенью</a:t>
            </a:r>
          </a:p>
          <a:p>
            <a:pPr marL="0" indent="0" fontAlgn="base">
              <a:buNone/>
            </a:pPr>
            <a:r>
              <a:rPr lang="ru-RU" dirty="0" smtClean="0"/>
              <a:t>Каждую осень, когда ещё не закончились полевые работы, наши пернатые друзья и помощники покидают родные края и спешат куда-то вдаль. Летят рядами, шеренгами, беспорядочными кучами и поодиночке.</a:t>
            </a:r>
          </a:p>
          <a:p>
            <a:pPr marL="0" indent="0" fontAlgn="base">
              <a:buNone/>
            </a:pPr>
            <a:r>
              <a:rPr lang="ru-RU" dirty="0" smtClean="0"/>
              <a:t>Что же перелётных птиц заставляет ежегодно осенью и весной совершать такие дальние перелёты</a:t>
            </a:r>
            <a:r>
              <a:rPr lang="ru-RU" dirty="0" smtClean="0"/>
              <a:t>?</a:t>
            </a:r>
            <a:endParaRPr lang="ru-RU" dirty="0" smtClean="0"/>
          </a:p>
        </p:txBody>
      </p:sp>
      <p:pic>
        <p:nvPicPr>
          <p:cNvPr id="15362" name="Picture 2" descr="Ласточка-касатка, или деревенская ласточ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3" y="3643314"/>
            <a:ext cx="4000193" cy="3003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5364" name="Picture 4" descr="соловей красношей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3429000"/>
            <a:ext cx="4767576" cy="32147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643182"/>
            <a:ext cx="8686800" cy="3786214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Установлено, что перелёты птиц – это сложный инстинкт, сформировавшийся у них в процессе длительного исторического развития самих птиц и изменения климата Земли.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 стимулом перекочёвок и перелётов у птиц были, кроме климатических условий, условия их питания и размножения. Осенью и зимой, когда пищи становится меньше и добывать её труднее, птицы перелетают в места, где можно легче прокормиться. Остаются зимовать лишь такие птицы, которые и зимой могут легко добывать себе пищу.</a:t>
            </a:r>
          </a:p>
          <a:p>
            <a:endParaRPr lang="ru-RU" sz="2400" dirty="0"/>
          </a:p>
        </p:txBody>
      </p:sp>
      <p:pic>
        <p:nvPicPr>
          <p:cNvPr id="23554" name="Picture 2" descr="Скалистая, или горная, ласточка"/>
          <p:cNvPicPr>
            <a:picLocks noChangeAspect="1" noChangeArrowheads="1"/>
          </p:cNvPicPr>
          <p:nvPr/>
        </p:nvPicPr>
        <p:blipFill>
          <a:blip r:embed="rId2" cstate="print"/>
          <a:srcRect l="8571" r="7857"/>
          <a:stretch>
            <a:fillRect/>
          </a:stretch>
        </p:blipFill>
        <p:spPr bwMode="auto">
          <a:xfrm>
            <a:off x="142844" y="142852"/>
            <a:ext cx="2857520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556" name="Picture 4" descr="полевой жаворонок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42852"/>
            <a:ext cx="3167085" cy="23574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23558" name="Picture 6" descr="Береговая ласточка, или береговушк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142852"/>
            <a:ext cx="2286016" cy="2428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500306"/>
            <a:ext cx="8686800" cy="43576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 куда же, в какие страны отправляются перелётные птицы осенью? Обычно говорят: на юг, в тёплые страны. </a:t>
            </a:r>
            <a:br>
              <a:rPr lang="ru-RU" dirty="0" smtClean="0"/>
            </a:br>
            <a:r>
              <a:rPr lang="ru-RU" dirty="0" smtClean="0"/>
              <a:t>Перелётные птицы осенью действительно летят в более тёплые районы земли. Но эти районы могут быть не только на юге. Они могут быть и на западе, на побережьях стран и островов, омываемых тёплыми течениями, где зима мягкая и птицам легко добывать корм.</a:t>
            </a:r>
            <a:br>
              <a:rPr lang="ru-RU" dirty="0" smtClean="0"/>
            </a:br>
            <a:r>
              <a:rPr lang="ru-RU" dirty="0" smtClean="0"/>
              <a:t>Далёкий, опасный и трудный путь совершают птицы. Некоторые из них летят многие тысячи километров к месту зимовки. </a:t>
            </a:r>
            <a:br>
              <a:rPr lang="ru-RU" dirty="0" smtClean="0"/>
            </a:br>
            <a:r>
              <a:rPr lang="ru-RU" dirty="0" smtClean="0"/>
              <a:t>Немало птиц погибает в пути от бурь, ветров, неожиданных снегопадов.</a:t>
            </a:r>
            <a:br>
              <a:rPr lang="ru-RU" dirty="0" smtClean="0"/>
            </a:br>
            <a:r>
              <a:rPr lang="ru-RU" dirty="0" smtClean="0"/>
              <a:t>Итак, перелётные птицы осенью стремятся попасть на другие территории, где условия обитания более комфортные, чем на суровой родине.</a:t>
            </a:r>
            <a:endParaRPr lang="ru-RU" dirty="0"/>
          </a:p>
        </p:txBody>
      </p:sp>
      <p:pic>
        <p:nvPicPr>
          <p:cNvPr id="16386" name="Picture 2" descr="Большая Белая Цапл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52"/>
            <a:ext cx="3333750" cy="2500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6388" name="Picture 4" descr="белый аис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214290"/>
            <a:ext cx="3333750" cy="24288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3338506" cy="1857388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tooltip="Permanent Link: Утка серая Anas strepera"/>
              </a:rPr>
              <a:t>Утка серая </a:t>
            </a:r>
            <a:r>
              <a:rPr lang="en-U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b="1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643314"/>
            <a:ext cx="8696356" cy="292895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Рацион серых уток состоит главным образом из зеленых кормов, в основном из листьев и побегов растений, чаще всего водных, могут также употребить нежные злаковые. Животные корма (мелкие ручейники и мелкие плавунцы) какого-либо значения не имеют и, вероятнее всего, съедаются вместе с листьями.</a:t>
            </a:r>
            <a:endParaRPr lang="ru-RU" dirty="0"/>
          </a:p>
        </p:txBody>
      </p:sp>
      <p:pic>
        <p:nvPicPr>
          <p:cNvPr id="17410" name="Picture 2" descr="Утка серая"/>
          <p:cNvPicPr>
            <a:picLocks noChangeAspect="1" noChangeArrowheads="1"/>
          </p:cNvPicPr>
          <p:nvPr/>
        </p:nvPicPr>
        <p:blipFill>
          <a:blip r:embed="rId3" cstate="print"/>
          <a:srcRect b="25584"/>
          <a:stretch>
            <a:fillRect/>
          </a:stretch>
        </p:blipFill>
        <p:spPr bwMode="auto">
          <a:xfrm>
            <a:off x="3786182" y="142851"/>
            <a:ext cx="5262576" cy="278608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3409944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300" b="1" dirty="0" smtClean="0">
                <a:ln w="1905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tooltip="Постоянная ссылка: Серый журавль Grus grus"/>
              </a:rPr>
              <a:t>Серый журавль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714488"/>
            <a:ext cx="5072098" cy="48577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Ухаживая за самкой, самец характерно "танцует". Благодаря этим "танцам", а также построению клином и курлыканью, которое издают журавли в полёте, они стали одними из самых известных и любимых в народе птиц.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Обитает эта птица на болотах, иногда поросших лесом. На пролёте встречается на берегах озёр и рек, и даже в полях и степях. </a:t>
            </a:r>
            <a:r>
              <a:rPr lang="ru-RU" dirty="0" smtClean="0"/>
              <a:t>Питается </a:t>
            </a:r>
            <a:r>
              <a:rPr lang="ru-RU" dirty="0" smtClean="0"/>
              <a:t>эта птица как растительной (молодые побеги, плоды, листья), так и животной пищей (насекомые, пресмыкающиеся, мышевидные грызуны, рыба). Разыскивает пищу на земле. Повадившись летать на поля злаковых культур, может нанести существенный вред.</a:t>
            </a:r>
            <a:endParaRPr lang="ru-RU" dirty="0"/>
          </a:p>
        </p:txBody>
      </p:sp>
      <p:pic>
        <p:nvPicPr>
          <p:cNvPr id="18434" name="Picture 2" descr="Серый журавль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42852"/>
            <a:ext cx="3709739" cy="40719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4929190" y="4286256"/>
            <a:ext cx="42148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tabLst>
                <a:tab pos="0" algn="l"/>
              </a:tabLst>
            </a:pPr>
            <a:r>
              <a:rPr lang="ru-RU" b="1" dirty="0" smtClean="0"/>
              <a:t>«Журавль»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Словно путник что в степи остался,</a:t>
            </a:r>
            <a:br>
              <a:rPr lang="ru-RU" dirty="0" smtClean="0"/>
            </a:br>
            <a:r>
              <a:rPr lang="ru-RU" dirty="0" smtClean="0"/>
              <a:t>Потеряв друзей своих в степи,</a:t>
            </a:r>
            <a:br>
              <a:rPr lang="ru-RU" dirty="0" smtClean="0"/>
            </a:br>
            <a:r>
              <a:rPr lang="ru-RU" dirty="0" smtClean="0"/>
              <a:t>Журавель сквозь ветры пробирался,</a:t>
            </a:r>
            <a:br>
              <a:rPr lang="ru-RU" dirty="0" smtClean="0"/>
            </a:br>
            <a:r>
              <a:rPr lang="ru-RU" dirty="0" smtClean="0"/>
              <a:t>Чтоб дорогу в тёплый край найти.</a:t>
            </a:r>
          </a:p>
          <a:p>
            <a:pPr fontAlgn="base">
              <a:tabLst>
                <a:tab pos="0" algn="l"/>
              </a:tabLst>
            </a:pPr>
            <a:r>
              <a:rPr lang="ru-RU" dirty="0" smtClean="0"/>
              <a:t>То он по болоту ходит долго,</a:t>
            </a:r>
            <a:br>
              <a:rPr lang="ru-RU" dirty="0" smtClean="0"/>
            </a:br>
            <a:r>
              <a:rPr lang="ru-RU" dirty="0" smtClean="0"/>
              <a:t>То вспорхнет, как будто знает путь…</a:t>
            </a:r>
            <a:br>
              <a:rPr lang="ru-RU" dirty="0" smtClean="0"/>
            </a:br>
            <a:r>
              <a:rPr lang="ru-RU" dirty="0" smtClean="0"/>
              <a:t>Отрехая</a:t>
            </a:r>
            <a:r>
              <a:rPr lang="ru-RU" dirty="0" smtClean="0"/>
              <a:t> капли с крыльев волглых,</a:t>
            </a:r>
            <a:br>
              <a:rPr lang="ru-RU" dirty="0" smtClean="0"/>
            </a:br>
            <a:r>
              <a:rPr lang="ru-RU" dirty="0" smtClean="0"/>
              <a:t>Он летит, подставив ветру грудь.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457200"/>
            <a:ext cx="3990972" cy="8382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905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tooltip="Permanent Link: Кукушки"/>
              </a:rPr>
              <a:t>Кукушки</a:t>
            </a:r>
            <a:endParaRPr lang="ru-RU" sz="5400" b="1" dirty="0">
              <a:ln w="1905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714752"/>
            <a:ext cx="8686800" cy="300039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На планете Земля в наше время обитают приблизительно 130 видов кукушек. Из них около 50 видов подкидывают всегда свои яйца в другие птичьи гнезда. Удивительно, что одни и те же птенцы питаются абсолютно разнообразной пищей, в зависимости от того, в чьем гнезде оказывается кукушонок. У этой птицы есть удивительная особенность: ее яйца по внешнему виду очень похожи на яйца тех видов птиц, в чьи гнезда кукушка их подкидывает. поэтому другим птицам очень сложно отличить их от своих.</a:t>
            </a:r>
            <a:endParaRPr lang="ru-RU" dirty="0"/>
          </a:p>
        </p:txBody>
      </p:sp>
      <p:pic>
        <p:nvPicPr>
          <p:cNvPr id="19458" name="Picture 2" descr="обыкновенная кукуш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3" y="214290"/>
            <a:ext cx="4669875" cy="34290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3214710" cy="1000132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905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  <a:hlinkClick r:id="rId2" tooltip="Permanent Link: Лебеди"/>
              </a:rPr>
              <a:t>Лебеди</a:t>
            </a:r>
            <a:endParaRPr lang="ru-RU" sz="4800" b="1" dirty="0">
              <a:ln w="19050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848756" cy="35004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Лебеди</a:t>
            </a:r>
            <a:r>
              <a:rPr lang="ru-RU" dirty="0" smtClean="0"/>
              <a:t> – перелетные птицы. Их полет довольно легок и свободен, когда они производят свой перелет, то создают клин, а самая сильная птица будет лететь во главе его. Все другие участники стаи пользуются аэродинамическими потоками, которые создает вожак, а это позволяет затрачивать меньшее количество энергии. После того, как вожак устает, на смену ему становится другая птица. Лебеди питаются семенами, корневищами от водных растений и почками, а также маленькими водными беспозвоночными и травой. Нырять лебеди не </a:t>
            </a:r>
            <a:r>
              <a:rPr lang="ru-RU" dirty="0" smtClean="0"/>
              <a:t>умеют. Птицы </a:t>
            </a:r>
            <a:r>
              <a:rPr lang="ru-RU" dirty="0" smtClean="0"/>
              <a:t>выбирают себе пару на всю жизнь, и все это время сохраняют верность своей паре.</a:t>
            </a:r>
            <a:endParaRPr lang="ru-RU" dirty="0"/>
          </a:p>
        </p:txBody>
      </p:sp>
      <p:pic>
        <p:nvPicPr>
          <p:cNvPr id="20484" name="Picture 4" descr="лебедь клику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42322" y="4000504"/>
            <a:ext cx="3992122" cy="2714644"/>
          </a:xfrm>
          <a:prstGeom prst="rect">
            <a:avLst/>
          </a:prstGeom>
          <a:noFill/>
        </p:spPr>
      </p:pic>
      <p:pic>
        <p:nvPicPr>
          <p:cNvPr id="20486" name="Picture 6" descr="http://birds-altay.ru/wp-content/uploads/2010/02/11-350x25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4214818"/>
            <a:ext cx="3500462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71744"/>
            <a:ext cx="9001156" cy="40719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ln>
                  <a:solidFill>
                    <a:schemeClr val="tx1"/>
                  </a:solidFill>
                </a:ln>
                <a:hlinkClick r:id="rId2" tooltip="лебеди"/>
              </a:rPr>
              <a:t>Лебеди</a:t>
            </a:r>
            <a:r>
              <a:rPr lang="ru-RU" dirty="0" smtClean="0">
                <a:ln>
                  <a:solidFill>
                    <a:schemeClr val="tx1"/>
                  </a:solidFill>
                </a:ln>
              </a:rPr>
              <a:t> </a:t>
            </a:r>
            <a:r>
              <a:rPr lang="ru-RU" dirty="0" smtClean="0"/>
              <a:t>являются самыми крупными из водоплавающих птиц. Их телосложение довольно плотное, а крылья широкие. Живут лебеди семейными </a:t>
            </a:r>
            <a:r>
              <a:rPr lang="ru-RU" dirty="0" smtClean="0"/>
              <a:t>парами. Лебедям </a:t>
            </a:r>
            <a:r>
              <a:rPr lang="ru-RU" dirty="0" smtClean="0"/>
              <a:t>тут присущ спокойный и несуетливый нрав. В своем обычае лебеди спокойно и не спеша плавают, не подавая никакого голоса. Однако ко всему этому лебеди – птицы совсем не из робкого десятка, если их будет настигать опасность, они будут стараться отпугивать недоброжелателя, при этом они вытягивают шею, хлопают крыльями и кусают клювом. Вовсе не нужно недооценивать эти с виду «мирные» способы защиты и борьбы, ведь лебедь – достаточно сильная и крупная птица, ударом своего крыла она </a:t>
            </a:r>
            <a:r>
              <a:rPr lang="ru-RU" dirty="0" smtClean="0"/>
              <a:t>способна </a:t>
            </a:r>
            <a:r>
              <a:rPr lang="ru-RU" dirty="0" smtClean="0"/>
              <a:t>сломать подростку руку.</a:t>
            </a:r>
            <a:endParaRPr lang="ru-RU" dirty="0"/>
          </a:p>
        </p:txBody>
      </p:sp>
      <p:pic>
        <p:nvPicPr>
          <p:cNvPr id="4" name="Picture 2" descr="Лебедь-шипу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142852"/>
            <a:ext cx="3643339" cy="24150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117</TotalTime>
  <Words>351</Words>
  <Application>Microsoft Office PowerPoint</Application>
  <PresentationFormat>Экран (4:3)</PresentationFormat>
  <Paragraphs>23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Учебно – методическое пособие  «перелетные птицы»</vt:lpstr>
      <vt:lpstr>Слайд 2</vt:lpstr>
      <vt:lpstr>Слайд 3</vt:lpstr>
      <vt:lpstr> </vt:lpstr>
      <vt:lpstr>Утка серая  </vt:lpstr>
      <vt:lpstr>Серый журавль  </vt:lpstr>
      <vt:lpstr>Кукушки</vt:lpstr>
      <vt:lpstr>Лебеди</vt:lpstr>
      <vt:lpstr>Слайд 9</vt:lpstr>
      <vt:lpstr>Серый гусь 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Учебно – методическое пособие  «перелетные птицы»</dc:title>
  <dc:creator>дом</dc:creator>
  <cp:lastModifiedBy>user</cp:lastModifiedBy>
  <cp:revision>14</cp:revision>
  <dcterms:created xsi:type="dcterms:W3CDTF">2014-12-08T18:41:48Z</dcterms:created>
  <dcterms:modified xsi:type="dcterms:W3CDTF">2014-12-08T20:49:51Z</dcterms:modified>
</cp:coreProperties>
</file>