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Подготовила Старавойтова Е.А.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воспитатель  МБДОУ детский сад №36 «Найырал» г. Кызыла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94" y="2011252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6124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86" y="471488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86" y="3214686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86" y="2000240"/>
            <a:ext cx="1214414" cy="1123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 рассказу  Снегирева  Г.Я.)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3050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643050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643050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34" y="521495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521495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521495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428736"/>
            <a:ext cx="6690173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285860"/>
            <a:ext cx="632036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86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893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642918"/>
            <a:ext cx="6679415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181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6322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214422"/>
            <a:ext cx="6715172" cy="46255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037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/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/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/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desktop-1024x768.ru   </a:t>
            </a:r>
          </a:p>
          <a:p>
            <a:pPr algn="just"/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/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/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/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/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/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/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/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/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r>
              <a:rPr lang="ru-RU" sz="1400" dirty="0" smtClean="0"/>
              <a:t>Рассказ  «Как звери и птицы к зиме готовятся» </a:t>
            </a:r>
            <a:r>
              <a:rPr lang="ru-RU" sz="1400" smtClean="0"/>
              <a:t>автор: Г</a:t>
            </a:r>
            <a:r>
              <a:rPr lang="ru-RU" sz="1400" dirty="0" smtClean="0"/>
              <a:t>. Снегирев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428736"/>
            <a:ext cx="6717304" cy="45005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428604"/>
            <a:ext cx="6203758" cy="43577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36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7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612" y="1353298"/>
            <a:ext cx="6091973" cy="454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1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636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1214446" cy="1123094"/>
          </a:xfrm>
          <a:prstGeom prst="rect">
            <a:avLst/>
          </a:prstGeom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821080"/>
            <a:ext cx="6367442" cy="42874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48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6190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67248"/>
            <a:ext cx="6572296" cy="46904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92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6124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10" y="478632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4786322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786322"/>
            <a:ext cx="1214414" cy="1123064"/>
          </a:xfrm>
          <a:prstGeom prst="rect">
            <a:avLst/>
          </a:prstGeom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200024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00024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642918"/>
            <a:ext cx="6500858" cy="45366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265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</vt:lpstr>
      <vt:lpstr>Осень в лесу. Не слышно птичьих песен.</vt:lpstr>
      <vt:lpstr>Дрозды-рябинники собрались в стаи и откармливаются перед  тем, как откочевать в тёплые края.  </vt:lpstr>
      <vt:lpstr>Коростель   раньше   всех   тронулся   в  путь,  потому что он на  юг  то летит, то пешком идёт.   </vt:lpstr>
      <vt:lpstr>  Сойка зарывает жёлуди про запас. Выбирает самые спелые, только часто забывает про них, и весной из этих желудей вырастают молодые дубки.  </vt:lpstr>
      <vt:lpstr> Пока  еще  землю  не сковало морозом, вальдшнепы кормятся на болоте.  Запустит  вальдшнеп  клюв  в землю – вытаскивает  червей   и   личинок.  </vt:lpstr>
      <vt:lpstr>  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 </vt:lpstr>
      <vt:lpstr>  Барсуки   отъелись   за   лето,   жиру    накопили,   далеко не уходят от норы.  </vt:lpstr>
      <vt:lpstr> Ёж  нашёл   ямку  в   трухлявом   пне,   натаскал   туда листьев – вот и  готово   жильё   на   зиму.  </vt:lpstr>
      <vt:lpstr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Притаились  зайчата-листопаднички.   Не скачут,   следов  не оставляют.   А   то   лиса   их  найдет и съест.  Пробежит мимо зайчиха, накормит  молоком  и  дальше  скачет  в  осинник.    </vt:lpstr>
      <vt:lpstr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 </vt:lpstr>
      <vt:lpstr>Первые снежинки закружились в воздухе, и гусиные стаи тоже полетели на юг.  </vt:lpstr>
      <vt:lpstr>ИспользованНые 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USER</cp:lastModifiedBy>
  <cp:revision>47</cp:revision>
  <dcterms:modified xsi:type="dcterms:W3CDTF">2014-12-16T06:21:21Z</dcterms:modified>
</cp:coreProperties>
</file>