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3" r:id="rId3"/>
    <p:sldId id="264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3E66-F709-4261-81D5-FEAA2A885062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EF4715-634E-4E1E-851C-8207293E6E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3E66-F709-4261-81D5-FEAA2A885062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4715-634E-4E1E-851C-8207293E6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3E66-F709-4261-81D5-FEAA2A885062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4715-634E-4E1E-851C-8207293E6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FF3E66-F709-4261-81D5-FEAA2A885062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4EF4715-634E-4E1E-851C-8207293E6E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3E66-F709-4261-81D5-FEAA2A885062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4715-634E-4E1E-851C-8207293E6E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3E66-F709-4261-81D5-FEAA2A885062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4715-634E-4E1E-851C-8207293E6E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4715-634E-4E1E-851C-8207293E6E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3E66-F709-4261-81D5-FEAA2A885062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3E66-F709-4261-81D5-FEAA2A885062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4715-634E-4E1E-851C-8207293E6E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3E66-F709-4261-81D5-FEAA2A885062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4715-634E-4E1E-851C-8207293E6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FF3E66-F709-4261-81D5-FEAA2A885062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EF4715-634E-4E1E-851C-8207293E6E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3E66-F709-4261-81D5-FEAA2A885062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EF4715-634E-4E1E-851C-8207293E6E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2FF3E66-F709-4261-81D5-FEAA2A885062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4EF4715-634E-4E1E-851C-8207293E6E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54;&#1083;&#1077;&#1075;%20&#1050;&#1074;&#1072;&#1096;&#1072;%20-%20&#1057;&#1072;&#1085;&#1082;&#1090;-&#1055;&#1077;&#1090;&#1077;&#1088;&#1073;&#1091;&#1088;&#1075;%20-%20&#1075;&#1086;&#1088;&#1076;&#1072;&#1103;%20&#1073;&#1077;&#1083;&#1072;&#1103;%20&#1087;&#1090;&#1080;&#1094;&#1072;1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54;&#1083;&#1077;&#1075;%20&#1050;&#1074;&#1072;&#1096;&#1072;%20-%20&#1057;&#1072;&#1085;&#1082;&#1090;-&#1055;&#1077;&#1090;&#1077;&#1088;&#1073;&#1091;&#1088;&#1075;%20-%20&#1075;&#1086;&#1088;&#1076;&#1072;&#1103;%20&#1073;&#1077;&#1083;&#1072;&#1103;%20&#1087;&#1090;&#1080;&#1094;&#1072;1.mp3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узей &quot;Эрмитаж&quot; - Все хостелы Санкт-Петербург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268760"/>
            <a:ext cx="4536503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332656"/>
            <a:ext cx="820891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i="1" dirty="0" smtClean="0">
                <a:solidFill>
                  <a:srgbClr val="C00000"/>
                </a:solidFill>
              </a:rPr>
              <a:t>Прогулка по Эрмитажу</a:t>
            </a:r>
            <a:endParaRPr lang="ru-RU" sz="4800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268760"/>
            <a:ext cx="3672408" cy="5328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Воскресное утро. Осенний пейзаж. А небо прозрачно и чисто.</a:t>
            </a:r>
          </a:p>
          <a:p>
            <a:pPr algn="ctr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Сегодня мы с другом идём в Эрмитаж!  Ложатся под ноги нам листья. </a:t>
            </a:r>
          </a:p>
          <a:p>
            <a:pPr algn="ctr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Мы слышали столько про этот музей  от наших знакомых, родных и друзей!</a:t>
            </a:r>
          </a:p>
          <a:p>
            <a:pPr algn="ctr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И стало неловко нам даже, что не были мы в Эрмитаже.</a:t>
            </a:r>
          </a:p>
          <a:p>
            <a:pPr algn="ctr"/>
            <a:endParaRPr lang="ru-RU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Олег Тарутин</a:t>
            </a:r>
            <a:endParaRPr lang="ru-RU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Олег Кваша - Санкт-Петербург - гордая белая птица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Олег Кваша - Санкт-Петербург - гордая белая птица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Олег Кваша - Санкт-Петербург - гордая белая птица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244408" y="5486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0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70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70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Эрудит- я.р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6"/>
            <a:ext cx="4248472" cy="50405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ЖИВОПИСЬ Записи в рубрике ЖИВОПИСЬ Дневник НАДИРЕН : LiveInt…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602" y="1340767"/>
            <a:ext cx="4100055" cy="50405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4417" y="404664"/>
            <a:ext cx="8464121" cy="936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МАЛАХИТОВЫЙ ЗАЛ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09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Альтернативная экскурсия по Эрмитажу - Отдых - Блоги - CitySpb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632848" cy="5040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404664"/>
            <a:ext cx="763284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РЫЦАРСКИЙ ЗАЛ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292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Эрмитаж. Фото Санкт-Петербур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496944" cy="52565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476672"/>
            <a:ext cx="842493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ГЕОРГИЕВСКИЙ  ЗАЛ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Эрмита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96752"/>
            <a:ext cx="6336704" cy="53285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260648"/>
            <a:ext cx="813690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cs typeface="Angsana New" pitchFamily="18" charset="-34"/>
              </a:rPr>
              <a:t>ИОРДАНОВСКАЯ ЛЕСТНИЦА</a:t>
            </a:r>
            <a:endParaRPr lang="ru-RU" sz="2400" dirty="0">
              <a:solidFill>
                <a:srgbClr val="FF0000"/>
              </a:solidFill>
              <a:cs typeface="Angsana New" pitchFamily="18" charset="-34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96752"/>
            <a:ext cx="1800200" cy="54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…Лестницу эту Посольскою звали. Когда-то послы поднимались по ней, Стараясь держаться на ней поважней, Когда-то по ней поднимались вельможи, Спесивые очень и важные тоже.</a:t>
            </a:r>
          </a:p>
          <a:p>
            <a:pPr algn="ctr"/>
            <a:r>
              <a:rPr lang="ru-RU" i="1" dirty="0" smtClean="0">
                <a:solidFill>
                  <a:schemeClr val="bg1"/>
                </a:solidFill>
              </a:rPr>
              <a:t>Олег Тарутин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Прогулка по залам Эрмитажа. Часть 7. Искусст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280920" cy="50405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828092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ЕГИПЕТСКАЯ ЭКСПОЗИЦИЯ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Восковая фигура петр первый стих - Всё о фигуре здес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7704856" cy="50405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404664"/>
            <a:ext cx="770485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ВОСКОВАЯ ПЕРСОНА ПЕТРА ВЕЛИКОГО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Малый Эрмитаж.Санкт-Петербург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908720"/>
            <a:ext cx="496855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55576" y="908720"/>
            <a:ext cx="2736304" cy="4680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Вот выходим на Неву мы.</a:t>
            </a:r>
          </a:p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О музее наши думы.</a:t>
            </a:r>
          </a:p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 И о том, что город наш </a:t>
            </a:r>
          </a:p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Сам – огромный Эрмитаж.</a:t>
            </a:r>
          </a:p>
          <a:p>
            <a:pPr algn="ctr"/>
            <a:endParaRPr lang="ru-RU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2400" i="1" dirty="0" smtClean="0">
                <a:solidFill>
                  <a:schemeClr val="bg1"/>
                </a:solidFill>
              </a:rPr>
              <a:t>Олег Тарутин.</a:t>
            </a:r>
            <a:endParaRPr lang="ru-RU" sz="2400" i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5805264"/>
            <a:ext cx="799288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Автор презентации: Михайлова А.А.</a:t>
            </a:r>
            <a:endParaRPr lang="ru-RU" dirty="0"/>
          </a:p>
        </p:txBody>
      </p:sp>
      <p:pic>
        <p:nvPicPr>
          <p:cNvPr id="9" name="Олег Кваша - Санкт-Петербург - гордая белая птица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0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161</TotalTime>
  <Words>138</Words>
  <Application>Microsoft Office PowerPoint</Application>
  <PresentationFormat>Экран (4:3)</PresentationFormat>
  <Paragraphs>22</Paragraphs>
  <Slides>8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21</cp:revision>
  <dcterms:created xsi:type="dcterms:W3CDTF">2014-12-04T17:07:08Z</dcterms:created>
  <dcterms:modified xsi:type="dcterms:W3CDTF">2014-12-12T13:00:12Z</dcterms:modified>
</cp:coreProperties>
</file>