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5.xml" ContentType="application/vnd.ms-office.drawingml.diagramDrawing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76" r:id="rId2"/>
    <p:sldId id="257" r:id="rId3"/>
    <p:sldId id="258" r:id="rId4"/>
    <p:sldId id="259" r:id="rId5"/>
    <p:sldId id="261" r:id="rId6"/>
    <p:sldId id="260" r:id="rId7"/>
    <p:sldId id="263" r:id="rId8"/>
    <p:sldId id="264" r:id="rId9"/>
    <p:sldId id="262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300631-58CB-4B02-9E4B-41D4B76911D8}" type="doc">
      <dgm:prSet loTypeId="urn:microsoft.com/office/officeart/2005/8/layout/defaul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F2E0CE-50BA-4CD9-9B8A-DA1C668F78F9}">
      <dgm:prSet/>
      <dgm:spPr/>
      <dgm:t>
        <a:bodyPr/>
        <a:lstStyle/>
        <a:p>
          <a:pPr rtl="0"/>
          <a:r>
            <a:rPr lang="ru-RU" b="1" dirty="0" smtClean="0"/>
            <a:t>любовь к детям</a:t>
          </a:r>
          <a:endParaRPr lang="ru-RU" dirty="0"/>
        </a:p>
      </dgm:t>
    </dgm:pt>
    <dgm:pt modelId="{4FE5D3CE-04DF-4C2E-AD9C-25E27870DCC5}" type="parTrans" cxnId="{894B933C-1A8B-49D1-B3AF-EB16D42CBFFF}">
      <dgm:prSet/>
      <dgm:spPr/>
      <dgm:t>
        <a:bodyPr/>
        <a:lstStyle/>
        <a:p>
          <a:endParaRPr lang="ru-RU"/>
        </a:p>
      </dgm:t>
    </dgm:pt>
    <dgm:pt modelId="{ECA4C48F-E665-47B9-B4D5-EA2F39865EB0}" type="sibTrans" cxnId="{894B933C-1A8B-49D1-B3AF-EB16D42CBFFF}">
      <dgm:prSet/>
      <dgm:spPr/>
      <dgm:t>
        <a:bodyPr/>
        <a:lstStyle/>
        <a:p>
          <a:endParaRPr lang="ru-RU"/>
        </a:p>
      </dgm:t>
    </dgm:pt>
    <dgm:pt modelId="{FA4A5878-9CDA-481E-B4D7-71E0B9E5356E}">
      <dgm:prSet/>
      <dgm:spPr/>
      <dgm:t>
        <a:bodyPr/>
        <a:lstStyle/>
        <a:p>
          <a:pPr rtl="0"/>
          <a:r>
            <a:rPr lang="ru-RU" b="1" dirty="0" smtClean="0"/>
            <a:t>Терпеливость</a:t>
          </a:r>
          <a:endParaRPr lang="ru-RU" dirty="0"/>
        </a:p>
      </dgm:t>
    </dgm:pt>
    <dgm:pt modelId="{5EB81E85-A645-497A-94A2-9A6C9C97A3E2}" type="parTrans" cxnId="{8F749DAE-69F4-4D03-B410-8418A12CA23A}">
      <dgm:prSet/>
      <dgm:spPr/>
      <dgm:t>
        <a:bodyPr/>
        <a:lstStyle/>
        <a:p>
          <a:endParaRPr lang="ru-RU"/>
        </a:p>
      </dgm:t>
    </dgm:pt>
    <dgm:pt modelId="{D4BF0D6C-5590-4A12-B688-2FC4D824EFA9}" type="sibTrans" cxnId="{8F749DAE-69F4-4D03-B410-8418A12CA23A}">
      <dgm:prSet/>
      <dgm:spPr/>
      <dgm:t>
        <a:bodyPr/>
        <a:lstStyle/>
        <a:p>
          <a:endParaRPr lang="ru-RU"/>
        </a:p>
      </dgm:t>
    </dgm:pt>
    <dgm:pt modelId="{9D488131-2A31-404D-A8EF-FC14C6BD00C7}">
      <dgm:prSet/>
      <dgm:spPr/>
      <dgm:t>
        <a:bodyPr/>
        <a:lstStyle/>
        <a:p>
          <a:pPr rtl="0"/>
          <a:r>
            <a:rPr lang="ru-RU" b="1" dirty="0" smtClean="0"/>
            <a:t>внимательность</a:t>
          </a:r>
          <a:endParaRPr lang="ru-RU" b="1" dirty="0"/>
        </a:p>
      </dgm:t>
    </dgm:pt>
    <dgm:pt modelId="{D7B139F2-704E-4AC1-A06B-B8D516269C03}" type="parTrans" cxnId="{B7CC4045-4C5F-472C-8043-7828042C9302}">
      <dgm:prSet/>
      <dgm:spPr/>
      <dgm:t>
        <a:bodyPr/>
        <a:lstStyle/>
        <a:p>
          <a:endParaRPr lang="ru-RU"/>
        </a:p>
      </dgm:t>
    </dgm:pt>
    <dgm:pt modelId="{72DEFE14-8E28-4864-838E-AEB0963C314B}" type="sibTrans" cxnId="{B7CC4045-4C5F-472C-8043-7828042C9302}">
      <dgm:prSet/>
      <dgm:spPr/>
      <dgm:t>
        <a:bodyPr/>
        <a:lstStyle/>
        <a:p>
          <a:endParaRPr lang="ru-RU"/>
        </a:p>
      </dgm:t>
    </dgm:pt>
    <dgm:pt modelId="{0642781B-A9D5-44E9-8BCC-0BFE50E16AEB}">
      <dgm:prSet custT="1"/>
      <dgm:spPr/>
      <dgm:t>
        <a:bodyPr/>
        <a:lstStyle/>
        <a:p>
          <a:pPr rtl="0"/>
          <a:r>
            <a:rPr lang="ru-RU" sz="2400" b="1" dirty="0" smtClean="0"/>
            <a:t>доброжелательность</a:t>
          </a:r>
          <a:endParaRPr lang="ru-RU" sz="2400" b="1" dirty="0"/>
        </a:p>
      </dgm:t>
    </dgm:pt>
    <dgm:pt modelId="{324B35AE-070D-462B-847B-F847AE3DEDA6}" type="sibTrans" cxnId="{377DA707-FD8B-411E-AE96-5DBDF7895E9C}">
      <dgm:prSet/>
      <dgm:spPr/>
      <dgm:t>
        <a:bodyPr/>
        <a:lstStyle/>
        <a:p>
          <a:endParaRPr lang="ru-RU"/>
        </a:p>
      </dgm:t>
    </dgm:pt>
    <dgm:pt modelId="{1D5BD4AB-DCA2-4731-9B24-A679739A33A2}" type="parTrans" cxnId="{377DA707-FD8B-411E-AE96-5DBDF7895E9C}">
      <dgm:prSet/>
      <dgm:spPr/>
      <dgm:t>
        <a:bodyPr/>
        <a:lstStyle/>
        <a:p>
          <a:endParaRPr lang="ru-RU"/>
        </a:p>
      </dgm:t>
    </dgm:pt>
    <dgm:pt modelId="{2C3E78DF-998B-42E8-8F0A-E64FD4653AC9}">
      <dgm:prSet custT="1"/>
      <dgm:spPr/>
      <dgm:t>
        <a:bodyPr/>
        <a:lstStyle/>
        <a:p>
          <a:pPr rtl="0"/>
          <a:r>
            <a:rPr lang="ru-RU" sz="2400" b="1" dirty="0" smtClean="0"/>
            <a:t>справедливость</a:t>
          </a:r>
          <a:endParaRPr lang="ru-RU" sz="2400" b="1" dirty="0"/>
        </a:p>
      </dgm:t>
    </dgm:pt>
    <dgm:pt modelId="{E10E4A3C-DAF2-43BD-9BA1-F947FCA596CD}" type="sibTrans" cxnId="{BA94AB3B-6560-45EB-9237-F4DBD6990FB0}">
      <dgm:prSet/>
      <dgm:spPr/>
      <dgm:t>
        <a:bodyPr/>
        <a:lstStyle/>
        <a:p>
          <a:endParaRPr lang="ru-RU"/>
        </a:p>
      </dgm:t>
    </dgm:pt>
    <dgm:pt modelId="{05243A3C-CD50-4640-BA0F-66796F24D22A}" type="parTrans" cxnId="{BA94AB3B-6560-45EB-9237-F4DBD6990FB0}">
      <dgm:prSet/>
      <dgm:spPr/>
      <dgm:t>
        <a:bodyPr/>
        <a:lstStyle/>
        <a:p>
          <a:endParaRPr lang="ru-RU"/>
        </a:p>
      </dgm:t>
    </dgm:pt>
    <dgm:pt modelId="{6845B4BC-0FCE-481E-995D-CA29CF23F313}">
      <dgm:prSet/>
      <dgm:spPr/>
      <dgm:t>
        <a:bodyPr/>
        <a:lstStyle/>
        <a:p>
          <a:pPr algn="l" rtl="0"/>
          <a:endParaRPr lang="ru-RU" sz="1200" dirty="0"/>
        </a:p>
      </dgm:t>
    </dgm:pt>
    <dgm:pt modelId="{CF86F7FB-E9A1-45B7-95BA-57FDCCC3D89D}">
      <dgm:prSet custT="1"/>
      <dgm:spPr/>
      <dgm:t>
        <a:bodyPr/>
        <a:lstStyle/>
        <a:p>
          <a:pPr algn="l" rtl="0"/>
          <a:endParaRPr lang="ru-RU" sz="2000" b="1" dirty="0" smtClean="0"/>
        </a:p>
        <a:p>
          <a:pPr algn="ctr" rtl="0"/>
          <a:r>
            <a:rPr lang="ru-RU" sz="2400" b="1" dirty="0" smtClean="0"/>
            <a:t>Культура общения</a:t>
          </a:r>
          <a:endParaRPr lang="ru-RU" sz="2400" dirty="0"/>
        </a:p>
      </dgm:t>
    </dgm:pt>
    <dgm:pt modelId="{4229F545-5828-4443-96B4-8A2534113407}" type="sibTrans" cxnId="{BAD09B48-E8E4-43FB-B63E-2C20C5BE3DA3}">
      <dgm:prSet/>
      <dgm:spPr/>
      <dgm:t>
        <a:bodyPr/>
        <a:lstStyle/>
        <a:p>
          <a:endParaRPr lang="ru-RU"/>
        </a:p>
      </dgm:t>
    </dgm:pt>
    <dgm:pt modelId="{857502A9-670B-43B0-B654-F7F8BBA6CEF9}" type="parTrans" cxnId="{BAD09B48-E8E4-43FB-B63E-2C20C5BE3DA3}">
      <dgm:prSet/>
      <dgm:spPr/>
      <dgm:t>
        <a:bodyPr/>
        <a:lstStyle/>
        <a:p>
          <a:endParaRPr lang="ru-RU"/>
        </a:p>
      </dgm:t>
    </dgm:pt>
    <dgm:pt modelId="{2778D06F-3E97-4E32-8C19-914E5F68E11F}" type="sibTrans" cxnId="{4B9D2B00-D269-4637-812B-CC84E012294C}">
      <dgm:prSet/>
      <dgm:spPr/>
      <dgm:t>
        <a:bodyPr/>
        <a:lstStyle/>
        <a:p>
          <a:endParaRPr lang="ru-RU"/>
        </a:p>
      </dgm:t>
    </dgm:pt>
    <dgm:pt modelId="{64FC0B47-975B-4524-9BE1-F882230443CA}" type="parTrans" cxnId="{4B9D2B00-D269-4637-812B-CC84E012294C}">
      <dgm:prSet/>
      <dgm:spPr/>
      <dgm:t>
        <a:bodyPr/>
        <a:lstStyle/>
        <a:p>
          <a:endParaRPr lang="ru-RU"/>
        </a:p>
      </dgm:t>
    </dgm:pt>
    <dgm:pt modelId="{8030B538-DAC6-4D5A-926C-CE6AD6E0B1DE}">
      <dgm:prSet custT="1"/>
      <dgm:spPr/>
      <dgm:t>
        <a:bodyPr/>
        <a:lstStyle/>
        <a:p>
          <a:pPr rtl="0"/>
          <a:r>
            <a:rPr lang="ru-RU" sz="2400" b="1" dirty="0" smtClean="0"/>
            <a:t>выдержка</a:t>
          </a:r>
          <a:endParaRPr lang="ru-RU" sz="2400" b="1" dirty="0"/>
        </a:p>
      </dgm:t>
    </dgm:pt>
    <dgm:pt modelId="{8C540573-61D9-4330-844D-E1FCA31910F2}" type="sibTrans" cxnId="{67914AB7-73D8-4B1E-84F5-B681E0525F3B}">
      <dgm:prSet/>
      <dgm:spPr/>
      <dgm:t>
        <a:bodyPr/>
        <a:lstStyle/>
        <a:p>
          <a:endParaRPr lang="ru-RU"/>
        </a:p>
      </dgm:t>
    </dgm:pt>
    <dgm:pt modelId="{BCC448E0-E25A-4EDD-B6A4-2E37DF6F5820}" type="parTrans" cxnId="{67914AB7-73D8-4B1E-84F5-B681E0525F3B}">
      <dgm:prSet/>
      <dgm:spPr/>
      <dgm:t>
        <a:bodyPr/>
        <a:lstStyle/>
        <a:p>
          <a:endParaRPr lang="ru-RU"/>
        </a:p>
      </dgm:t>
    </dgm:pt>
    <dgm:pt modelId="{5304B7AA-4237-46EC-9172-3BB0BC0013AA}" type="pres">
      <dgm:prSet presAssocID="{CD300631-58CB-4B02-9E4B-41D4B76911D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5CF243D-A376-4790-8FC2-EBFE904541F6}" type="pres">
      <dgm:prSet presAssocID="{CFF2E0CE-50BA-4CD9-9B8A-DA1C668F78F9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51C53D-1FE7-45ED-A7A9-7DA5B665DF0A}" type="pres">
      <dgm:prSet presAssocID="{ECA4C48F-E665-47B9-B4D5-EA2F39865EB0}" presName="sibTrans" presStyleCnt="0"/>
      <dgm:spPr/>
    </dgm:pt>
    <dgm:pt modelId="{FD050F7F-2AE6-4EBF-8E73-AA0C0D99187B}" type="pres">
      <dgm:prSet presAssocID="{FA4A5878-9CDA-481E-B4D7-71E0B9E5356E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91CFFA-DFB4-473F-8806-60E393C4F10C}" type="pres">
      <dgm:prSet presAssocID="{D4BF0D6C-5590-4A12-B688-2FC4D824EFA9}" presName="sibTrans" presStyleCnt="0"/>
      <dgm:spPr/>
    </dgm:pt>
    <dgm:pt modelId="{CBD06E4F-3B73-4BF4-BC6F-65844C6D10F8}" type="pres">
      <dgm:prSet presAssocID="{9D488131-2A31-404D-A8EF-FC14C6BD00C7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4B68A7-D21A-4900-9932-E771EEEC19B4}" type="pres">
      <dgm:prSet presAssocID="{72DEFE14-8E28-4864-838E-AEB0963C314B}" presName="sibTrans" presStyleCnt="0"/>
      <dgm:spPr/>
    </dgm:pt>
    <dgm:pt modelId="{8D5E1D98-EA1F-434D-84AC-8343858DD5D0}" type="pres">
      <dgm:prSet presAssocID="{0642781B-A9D5-44E9-8BCC-0BFE50E16AEB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D47CC9-CDB6-414A-9DBD-FCAC1F41F6E1}" type="pres">
      <dgm:prSet presAssocID="{324B35AE-070D-462B-847B-F847AE3DEDA6}" presName="sibTrans" presStyleCnt="0"/>
      <dgm:spPr/>
    </dgm:pt>
    <dgm:pt modelId="{A7DF347E-182E-48C4-A5DE-82FD53F3DB2B}" type="pres">
      <dgm:prSet presAssocID="{2C3E78DF-998B-42E8-8F0A-E64FD4653AC9}" presName="node" presStyleLbl="node1" presStyleIdx="4" presStyleCnt="7" custLinFactNeighborX="1795" custLinFactNeighborY="-14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5178A0-27D8-4EB0-819D-883532C39155}" type="pres">
      <dgm:prSet presAssocID="{E10E4A3C-DAF2-43BD-9BA1-F947FCA596CD}" presName="sibTrans" presStyleCnt="0"/>
      <dgm:spPr/>
    </dgm:pt>
    <dgm:pt modelId="{9924E167-EA5F-4AB4-BE56-F304D441D749}" type="pres">
      <dgm:prSet presAssocID="{8030B538-DAC6-4D5A-926C-CE6AD6E0B1DE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A6DE93-BE53-45A2-82F1-49AF65973CC6}" type="pres">
      <dgm:prSet presAssocID="{8C540573-61D9-4330-844D-E1FCA31910F2}" presName="sibTrans" presStyleCnt="0"/>
      <dgm:spPr/>
    </dgm:pt>
    <dgm:pt modelId="{232ABC66-0CCF-4EC4-A75C-2C85C213EEEA}" type="pres">
      <dgm:prSet presAssocID="{CF86F7FB-E9A1-45B7-95BA-57FDCCC3D89D}" presName="node" presStyleLbl="node1" presStyleIdx="6" presStyleCnt="7" custLinFactNeighborX="6408" custLinFactNeighborY="-66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DBF33E-7C1D-47E4-84EF-51B72AD49438}" type="presOf" srcId="{0642781B-A9D5-44E9-8BCC-0BFE50E16AEB}" destId="{8D5E1D98-EA1F-434D-84AC-8343858DD5D0}" srcOrd="0" destOrd="0" presId="urn:microsoft.com/office/officeart/2005/8/layout/default"/>
    <dgm:cxn modelId="{6543C770-C958-418C-8E51-82C297E03F73}" type="presOf" srcId="{8030B538-DAC6-4D5A-926C-CE6AD6E0B1DE}" destId="{9924E167-EA5F-4AB4-BE56-F304D441D749}" srcOrd="0" destOrd="0" presId="urn:microsoft.com/office/officeart/2005/8/layout/default"/>
    <dgm:cxn modelId="{377DA707-FD8B-411E-AE96-5DBDF7895E9C}" srcId="{CD300631-58CB-4B02-9E4B-41D4B76911D8}" destId="{0642781B-A9D5-44E9-8BCC-0BFE50E16AEB}" srcOrd="3" destOrd="0" parTransId="{1D5BD4AB-DCA2-4731-9B24-A679739A33A2}" sibTransId="{324B35AE-070D-462B-847B-F847AE3DEDA6}"/>
    <dgm:cxn modelId="{B7CC4045-4C5F-472C-8043-7828042C9302}" srcId="{CD300631-58CB-4B02-9E4B-41D4B76911D8}" destId="{9D488131-2A31-404D-A8EF-FC14C6BD00C7}" srcOrd="2" destOrd="0" parTransId="{D7B139F2-704E-4AC1-A06B-B8D516269C03}" sibTransId="{72DEFE14-8E28-4864-838E-AEB0963C314B}"/>
    <dgm:cxn modelId="{8F749DAE-69F4-4D03-B410-8418A12CA23A}" srcId="{CD300631-58CB-4B02-9E4B-41D4B76911D8}" destId="{FA4A5878-9CDA-481E-B4D7-71E0B9E5356E}" srcOrd="1" destOrd="0" parTransId="{5EB81E85-A645-497A-94A2-9A6C9C97A3E2}" sibTransId="{D4BF0D6C-5590-4A12-B688-2FC4D824EFA9}"/>
    <dgm:cxn modelId="{14AF4403-3974-4073-8EA5-A00531F6C6B1}" type="presOf" srcId="{2C3E78DF-998B-42E8-8F0A-E64FD4653AC9}" destId="{A7DF347E-182E-48C4-A5DE-82FD53F3DB2B}" srcOrd="0" destOrd="0" presId="urn:microsoft.com/office/officeart/2005/8/layout/default"/>
    <dgm:cxn modelId="{67914AB7-73D8-4B1E-84F5-B681E0525F3B}" srcId="{CD300631-58CB-4B02-9E4B-41D4B76911D8}" destId="{8030B538-DAC6-4D5A-926C-CE6AD6E0B1DE}" srcOrd="5" destOrd="0" parTransId="{BCC448E0-E25A-4EDD-B6A4-2E37DF6F5820}" sibTransId="{8C540573-61D9-4330-844D-E1FCA31910F2}"/>
    <dgm:cxn modelId="{1C980420-C06C-43FE-90E2-79EE037B0013}" type="presOf" srcId="{CFF2E0CE-50BA-4CD9-9B8A-DA1C668F78F9}" destId="{C5CF243D-A376-4790-8FC2-EBFE904541F6}" srcOrd="0" destOrd="0" presId="urn:microsoft.com/office/officeart/2005/8/layout/default"/>
    <dgm:cxn modelId="{5AFC3A91-5A6C-4320-8016-D3A9B4B6E298}" type="presOf" srcId="{CD300631-58CB-4B02-9E4B-41D4B76911D8}" destId="{5304B7AA-4237-46EC-9172-3BB0BC0013AA}" srcOrd="0" destOrd="0" presId="urn:microsoft.com/office/officeart/2005/8/layout/default"/>
    <dgm:cxn modelId="{FB88E5CA-DB26-4B89-8D40-1E0BB1EDC011}" type="presOf" srcId="{CF86F7FB-E9A1-45B7-95BA-57FDCCC3D89D}" destId="{232ABC66-0CCF-4EC4-A75C-2C85C213EEEA}" srcOrd="0" destOrd="0" presId="urn:microsoft.com/office/officeart/2005/8/layout/default"/>
    <dgm:cxn modelId="{BAD09B48-E8E4-43FB-B63E-2C20C5BE3DA3}" srcId="{CD300631-58CB-4B02-9E4B-41D4B76911D8}" destId="{CF86F7FB-E9A1-45B7-95BA-57FDCCC3D89D}" srcOrd="6" destOrd="0" parTransId="{857502A9-670B-43B0-B654-F7F8BBA6CEF9}" sibTransId="{4229F545-5828-4443-96B4-8A2534113407}"/>
    <dgm:cxn modelId="{3A8D333E-D3DC-422C-BE28-33D8ED3F0178}" type="presOf" srcId="{9D488131-2A31-404D-A8EF-FC14C6BD00C7}" destId="{CBD06E4F-3B73-4BF4-BC6F-65844C6D10F8}" srcOrd="0" destOrd="0" presId="urn:microsoft.com/office/officeart/2005/8/layout/default"/>
    <dgm:cxn modelId="{5A5EFED7-CEA6-4290-B44F-6192A9018902}" type="presOf" srcId="{FA4A5878-9CDA-481E-B4D7-71E0B9E5356E}" destId="{FD050F7F-2AE6-4EBF-8E73-AA0C0D99187B}" srcOrd="0" destOrd="0" presId="urn:microsoft.com/office/officeart/2005/8/layout/default"/>
    <dgm:cxn modelId="{4B9D2B00-D269-4637-812B-CC84E012294C}" srcId="{CF86F7FB-E9A1-45B7-95BA-57FDCCC3D89D}" destId="{6845B4BC-0FCE-481E-995D-CA29CF23F313}" srcOrd="0" destOrd="0" parTransId="{64FC0B47-975B-4524-9BE1-F882230443CA}" sibTransId="{2778D06F-3E97-4E32-8C19-914E5F68E11F}"/>
    <dgm:cxn modelId="{BA94AB3B-6560-45EB-9237-F4DBD6990FB0}" srcId="{CD300631-58CB-4B02-9E4B-41D4B76911D8}" destId="{2C3E78DF-998B-42E8-8F0A-E64FD4653AC9}" srcOrd="4" destOrd="0" parTransId="{05243A3C-CD50-4640-BA0F-66796F24D22A}" sibTransId="{E10E4A3C-DAF2-43BD-9BA1-F947FCA596CD}"/>
    <dgm:cxn modelId="{894B933C-1A8B-49D1-B3AF-EB16D42CBFFF}" srcId="{CD300631-58CB-4B02-9E4B-41D4B76911D8}" destId="{CFF2E0CE-50BA-4CD9-9B8A-DA1C668F78F9}" srcOrd="0" destOrd="0" parTransId="{4FE5D3CE-04DF-4C2E-AD9C-25E27870DCC5}" sibTransId="{ECA4C48F-E665-47B9-B4D5-EA2F39865EB0}"/>
    <dgm:cxn modelId="{22930AC1-EC8E-40A5-9B5C-6269E0E2354C}" type="presOf" srcId="{6845B4BC-0FCE-481E-995D-CA29CF23F313}" destId="{232ABC66-0CCF-4EC4-A75C-2C85C213EEEA}" srcOrd="0" destOrd="1" presId="urn:microsoft.com/office/officeart/2005/8/layout/default"/>
    <dgm:cxn modelId="{7141C096-1624-4992-AD42-E41D6A688D67}" type="presParOf" srcId="{5304B7AA-4237-46EC-9172-3BB0BC0013AA}" destId="{C5CF243D-A376-4790-8FC2-EBFE904541F6}" srcOrd="0" destOrd="0" presId="urn:microsoft.com/office/officeart/2005/8/layout/default"/>
    <dgm:cxn modelId="{132B3D29-7196-48E6-91FD-D324FEECF15A}" type="presParOf" srcId="{5304B7AA-4237-46EC-9172-3BB0BC0013AA}" destId="{8E51C53D-1FE7-45ED-A7A9-7DA5B665DF0A}" srcOrd="1" destOrd="0" presId="urn:microsoft.com/office/officeart/2005/8/layout/default"/>
    <dgm:cxn modelId="{E3F31DF3-6738-4787-B377-E21644A349EE}" type="presParOf" srcId="{5304B7AA-4237-46EC-9172-3BB0BC0013AA}" destId="{FD050F7F-2AE6-4EBF-8E73-AA0C0D99187B}" srcOrd="2" destOrd="0" presId="urn:microsoft.com/office/officeart/2005/8/layout/default"/>
    <dgm:cxn modelId="{A4EB0D6B-570B-49BA-A4A0-68692A3C9382}" type="presParOf" srcId="{5304B7AA-4237-46EC-9172-3BB0BC0013AA}" destId="{FF91CFFA-DFB4-473F-8806-60E393C4F10C}" srcOrd="3" destOrd="0" presId="urn:microsoft.com/office/officeart/2005/8/layout/default"/>
    <dgm:cxn modelId="{4E9C86C7-DB6E-4B7D-9AC4-DFB51115C5D5}" type="presParOf" srcId="{5304B7AA-4237-46EC-9172-3BB0BC0013AA}" destId="{CBD06E4F-3B73-4BF4-BC6F-65844C6D10F8}" srcOrd="4" destOrd="0" presId="urn:microsoft.com/office/officeart/2005/8/layout/default"/>
    <dgm:cxn modelId="{D4CDF23B-E99C-4BF5-966D-AF91594BF961}" type="presParOf" srcId="{5304B7AA-4237-46EC-9172-3BB0BC0013AA}" destId="{0A4B68A7-D21A-4900-9932-E771EEEC19B4}" srcOrd="5" destOrd="0" presId="urn:microsoft.com/office/officeart/2005/8/layout/default"/>
    <dgm:cxn modelId="{4252BE9C-2438-41F8-A9CF-74AD7645F234}" type="presParOf" srcId="{5304B7AA-4237-46EC-9172-3BB0BC0013AA}" destId="{8D5E1D98-EA1F-434D-84AC-8343858DD5D0}" srcOrd="6" destOrd="0" presId="urn:microsoft.com/office/officeart/2005/8/layout/default"/>
    <dgm:cxn modelId="{882567F8-6710-4EF6-85DD-F35C93753782}" type="presParOf" srcId="{5304B7AA-4237-46EC-9172-3BB0BC0013AA}" destId="{DFD47CC9-CDB6-414A-9DBD-FCAC1F41F6E1}" srcOrd="7" destOrd="0" presId="urn:microsoft.com/office/officeart/2005/8/layout/default"/>
    <dgm:cxn modelId="{7F70BBB2-0F7F-442F-A53D-FF63A1EFE4B2}" type="presParOf" srcId="{5304B7AA-4237-46EC-9172-3BB0BC0013AA}" destId="{A7DF347E-182E-48C4-A5DE-82FD53F3DB2B}" srcOrd="8" destOrd="0" presId="urn:microsoft.com/office/officeart/2005/8/layout/default"/>
    <dgm:cxn modelId="{58BB9D4F-A09F-4C8D-BA2A-2823B20A2040}" type="presParOf" srcId="{5304B7AA-4237-46EC-9172-3BB0BC0013AA}" destId="{B05178A0-27D8-4EB0-819D-883532C39155}" srcOrd="9" destOrd="0" presId="urn:microsoft.com/office/officeart/2005/8/layout/default"/>
    <dgm:cxn modelId="{77A110FB-F112-453C-BB1D-EC3CAD081248}" type="presParOf" srcId="{5304B7AA-4237-46EC-9172-3BB0BC0013AA}" destId="{9924E167-EA5F-4AB4-BE56-F304D441D749}" srcOrd="10" destOrd="0" presId="urn:microsoft.com/office/officeart/2005/8/layout/default"/>
    <dgm:cxn modelId="{8F3429EC-B9F7-4BD1-B415-F910DB5EAA47}" type="presParOf" srcId="{5304B7AA-4237-46EC-9172-3BB0BC0013AA}" destId="{BBA6DE93-BE53-45A2-82F1-49AF65973CC6}" srcOrd="11" destOrd="0" presId="urn:microsoft.com/office/officeart/2005/8/layout/default"/>
    <dgm:cxn modelId="{86ACBE7F-F53C-4AA0-A5B2-9D6094E1DC0B}" type="presParOf" srcId="{5304B7AA-4237-46EC-9172-3BB0BC0013AA}" destId="{232ABC66-0CCF-4EC4-A75C-2C85C213EEEA}" srcOrd="12" destOrd="0" presId="urn:microsoft.com/office/officeart/2005/8/layout/default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7C1064-1F3D-42DC-99BC-FF996C0D76A6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71E0B1-0357-49FC-8596-CFD3BC379FD2}">
      <dgm:prSet custT="1"/>
      <dgm:spPr/>
      <dgm:t>
        <a:bodyPr/>
        <a:lstStyle/>
        <a:p>
          <a:pPr rtl="0"/>
          <a:r>
            <a:rPr lang="ru-RU" sz="2800" dirty="0" smtClean="0"/>
            <a:t>2) Знакомиться с передовым педагогическим опытом.</a:t>
          </a:r>
          <a:endParaRPr lang="ru-RU" sz="2800" dirty="0"/>
        </a:p>
      </dgm:t>
    </dgm:pt>
    <dgm:pt modelId="{2B4370EC-148F-41E2-B9EE-ACA136D8E95A}" type="parTrans" cxnId="{E748C06C-5C8D-4A11-97EF-042746587C2A}">
      <dgm:prSet/>
      <dgm:spPr/>
      <dgm:t>
        <a:bodyPr/>
        <a:lstStyle/>
        <a:p>
          <a:endParaRPr lang="ru-RU"/>
        </a:p>
      </dgm:t>
    </dgm:pt>
    <dgm:pt modelId="{006E4CFF-8AB8-4F33-AB74-06F369C60B38}" type="sibTrans" cxnId="{E748C06C-5C8D-4A11-97EF-042746587C2A}">
      <dgm:prSet/>
      <dgm:spPr/>
      <dgm:t>
        <a:bodyPr/>
        <a:lstStyle/>
        <a:p>
          <a:endParaRPr lang="ru-RU"/>
        </a:p>
      </dgm:t>
    </dgm:pt>
    <dgm:pt modelId="{29082B86-D529-4555-AF19-E9948B3A6EC2}">
      <dgm:prSet custT="1"/>
      <dgm:spPr/>
      <dgm:t>
        <a:bodyPr/>
        <a:lstStyle/>
        <a:p>
          <a:pPr rtl="0"/>
          <a:r>
            <a:rPr lang="ru-RU" sz="2800" dirty="0" smtClean="0"/>
            <a:t>3) Внедрять в практику работы новейшие методы и приёмы обучения.</a:t>
          </a:r>
          <a:endParaRPr lang="ru-RU" sz="2800" dirty="0"/>
        </a:p>
      </dgm:t>
    </dgm:pt>
    <dgm:pt modelId="{932C3D2E-8E81-4DCB-9817-001EDCE508C4}" type="parTrans" cxnId="{8AD6E8B2-E682-4AE2-B7D7-EFA84910B37D}">
      <dgm:prSet/>
      <dgm:spPr/>
      <dgm:t>
        <a:bodyPr/>
        <a:lstStyle/>
        <a:p>
          <a:endParaRPr lang="ru-RU"/>
        </a:p>
      </dgm:t>
    </dgm:pt>
    <dgm:pt modelId="{A90F8405-E472-4332-8049-8B993C49F4CC}" type="sibTrans" cxnId="{8AD6E8B2-E682-4AE2-B7D7-EFA84910B37D}">
      <dgm:prSet/>
      <dgm:spPr/>
      <dgm:t>
        <a:bodyPr/>
        <a:lstStyle/>
        <a:p>
          <a:endParaRPr lang="ru-RU"/>
        </a:p>
      </dgm:t>
    </dgm:pt>
    <dgm:pt modelId="{F96E6876-3F2A-4F69-8D36-838EA5C4FECB}">
      <dgm:prSet custT="1"/>
      <dgm:spPr/>
      <dgm:t>
        <a:bodyPr/>
        <a:lstStyle/>
        <a:p>
          <a:pPr rtl="0"/>
          <a:r>
            <a:rPr lang="ru-RU" sz="2800" dirty="0" smtClean="0"/>
            <a:t>4) Регулярно посещать РМО, проходить КПК, бывать на проблемных семинарах, </a:t>
          </a:r>
          <a:r>
            <a:rPr lang="ru-RU" sz="2800" dirty="0" err="1" smtClean="0"/>
            <a:t>пед.чтениях</a:t>
          </a:r>
          <a:r>
            <a:rPr lang="ru-RU" sz="2800" dirty="0" smtClean="0"/>
            <a:t>, конференциях и т.д.</a:t>
          </a:r>
          <a:endParaRPr lang="ru-RU" sz="2800" dirty="0"/>
        </a:p>
      </dgm:t>
    </dgm:pt>
    <dgm:pt modelId="{AED03FDD-6D2A-4248-BADD-A39E0C6089A1}" type="parTrans" cxnId="{8D6C2BBD-0F44-45BA-A749-6094C2E1D716}">
      <dgm:prSet/>
      <dgm:spPr/>
      <dgm:t>
        <a:bodyPr/>
        <a:lstStyle/>
        <a:p>
          <a:endParaRPr lang="ru-RU"/>
        </a:p>
      </dgm:t>
    </dgm:pt>
    <dgm:pt modelId="{550D6F2B-C521-45A1-8D4F-80D5C8F89219}" type="sibTrans" cxnId="{8D6C2BBD-0F44-45BA-A749-6094C2E1D716}">
      <dgm:prSet/>
      <dgm:spPr/>
      <dgm:t>
        <a:bodyPr/>
        <a:lstStyle/>
        <a:p>
          <a:endParaRPr lang="ru-RU"/>
        </a:p>
      </dgm:t>
    </dgm:pt>
    <dgm:pt modelId="{9E54C448-731E-425F-AF10-D7B8EC7FFE3A}">
      <dgm:prSet custT="1"/>
      <dgm:spPr/>
      <dgm:t>
        <a:bodyPr/>
        <a:lstStyle/>
        <a:p>
          <a:pPr rtl="0"/>
          <a:r>
            <a:rPr lang="ru-RU" sz="2800" dirty="0" smtClean="0"/>
            <a:t>1) Следить за специальной литературой.</a:t>
          </a:r>
          <a:endParaRPr lang="ru-RU" sz="2800" dirty="0"/>
        </a:p>
      </dgm:t>
    </dgm:pt>
    <dgm:pt modelId="{8D2C0E22-4D33-492C-981C-4E52AE822A85}" type="sibTrans" cxnId="{717BC295-A122-413E-AD59-612F27DD6103}">
      <dgm:prSet/>
      <dgm:spPr/>
      <dgm:t>
        <a:bodyPr/>
        <a:lstStyle/>
        <a:p>
          <a:endParaRPr lang="ru-RU"/>
        </a:p>
      </dgm:t>
    </dgm:pt>
    <dgm:pt modelId="{58402BEC-67DC-4440-8FA0-BC6D0A89C52C}" type="parTrans" cxnId="{717BC295-A122-413E-AD59-612F27DD6103}">
      <dgm:prSet/>
      <dgm:spPr/>
      <dgm:t>
        <a:bodyPr/>
        <a:lstStyle/>
        <a:p>
          <a:endParaRPr lang="ru-RU"/>
        </a:p>
      </dgm:t>
    </dgm:pt>
    <dgm:pt modelId="{200B1371-3CC4-4564-8D69-D5E219486BC0}" type="pres">
      <dgm:prSet presAssocID="{6F7C1064-1F3D-42DC-99BC-FF996C0D76A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09963E-07D2-4ED9-8F60-09BC81032CA3}" type="pres">
      <dgm:prSet presAssocID="{F96E6876-3F2A-4F69-8D36-838EA5C4FECB}" presName="boxAndChildren" presStyleCnt="0"/>
      <dgm:spPr/>
    </dgm:pt>
    <dgm:pt modelId="{18BE630D-62AC-4791-AD29-06D73BB3998F}" type="pres">
      <dgm:prSet presAssocID="{F96E6876-3F2A-4F69-8D36-838EA5C4FECB}" presName="parentTextBox" presStyleLbl="node1" presStyleIdx="0" presStyleCnt="4"/>
      <dgm:spPr/>
      <dgm:t>
        <a:bodyPr/>
        <a:lstStyle/>
        <a:p>
          <a:endParaRPr lang="ru-RU"/>
        </a:p>
      </dgm:t>
    </dgm:pt>
    <dgm:pt modelId="{6A77366A-4D09-4106-ACF9-8B8C07577B1E}" type="pres">
      <dgm:prSet presAssocID="{A90F8405-E472-4332-8049-8B993C49F4CC}" presName="sp" presStyleCnt="0"/>
      <dgm:spPr/>
    </dgm:pt>
    <dgm:pt modelId="{C1469CE1-859C-4384-88EA-998CABF30FB5}" type="pres">
      <dgm:prSet presAssocID="{29082B86-D529-4555-AF19-E9948B3A6EC2}" presName="arrowAndChildren" presStyleCnt="0"/>
      <dgm:spPr/>
    </dgm:pt>
    <dgm:pt modelId="{2A982B7C-FCF3-410F-9DD3-5D3D6CB57D7E}" type="pres">
      <dgm:prSet presAssocID="{29082B86-D529-4555-AF19-E9948B3A6EC2}" presName="parentTextArrow" presStyleLbl="node1" presStyleIdx="1" presStyleCnt="4"/>
      <dgm:spPr/>
      <dgm:t>
        <a:bodyPr/>
        <a:lstStyle/>
        <a:p>
          <a:endParaRPr lang="ru-RU"/>
        </a:p>
      </dgm:t>
    </dgm:pt>
    <dgm:pt modelId="{1BCBB9E2-B8C6-47A6-9EE2-3381009148CC}" type="pres">
      <dgm:prSet presAssocID="{006E4CFF-8AB8-4F33-AB74-06F369C60B38}" presName="sp" presStyleCnt="0"/>
      <dgm:spPr/>
    </dgm:pt>
    <dgm:pt modelId="{4A56659F-E484-449F-8BDD-F5FBCCE6D44D}" type="pres">
      <dgm:prSet presAssocID="{A571E0B1-0357-49FC-8596-CFD3BC379FD2}" presName="arrowAndChildren" presStyleCnt="0"/>
      <dgm:spPr/>
    </dgm:pt>
    <dgm:pt modelId="{7B75A7D7-C497-49AB-BD01-6936BE37785F}" type="pres">
      <dgm:prSet presAssocID="{A571E0B1-0357-49FC-8596-CFD3BC379FD2}" presName="parentTextArrow" presStyleLbl="node1" presStyleIdx="2" presStyleCnt="4"/>
      <dgm:spPr/>
      <dgm:t>
        <a:bodyPr/>
        <a:lstStyle/>
        <a:p>
          <a:endParaRPr lang="ru-RU"/>
        </a:p>
      </dgm:t>
    </dgm:pt>
    <dgm:pt modelId="{D96D8571-C0E7-4363-B233-DA346015507A}" type="pres">
      <dgm:prSet presAssocID="{8D2C0E22-4D33-492C-981C-4E52AE822A85}" presName="sp" presStyleCnt="0"/>
      <dgm:spPr/>
    </dgm:pt>
    <dgm:pt modelId="{A2B71BE9-7507-4195-AA30-F1CDEDBE1600}" type="pres">
      <dgm:prSet presAssocID="{9E54C448-731E-425F-AF10-D7B8EC7FFE3A}" presName="arrowAndChildren" presStyleCnt="0"/>
      <dgm:spPr/>
    </dgm:pt>
    <dgm:pt modelId="{8EC8C946-B6B2-435D-9071-3D4250B0262F}" type="pres">
      <dgm:prSet presAssocID="{9E54C448-731E-425F-AF10-D7B8EC7FFE3A}" presName="parentTextArrow" presStyleLbl="node1" presStyleIdx="3" presStyleCnt="4" custLinFactNeighborX="-853" custLinFactNeighborY="-123"/>
      <dgm:spPr/>
      <dgm:t>
        <a:bodyPr/>
        <a:lstStyle/>
        <a:p>
          <a:endParaRPr lang="ru-RU"/>
        </a:p>
      </dgm:t>
    </dgm:pt>
  </dgm:ptLst>
  <dgm:cxnLst>
    <dgm:cxn modelId="{E748C06C-5C8D-4A11-97EF-042746587C2A}" srcId="{6F7C1064-1F3D-42DC-99BC-FF996C0D76A6}" destId="{A571E0B1-0357-49FC-8596-CFD3BC379FD2}" srcOrd="1" destOrd="0" parTransId="{2B4370EC-148F-41E2-B9EE-ACA136D8E95A}" sibTransId="{006E4CFF-8AB8-4F33-AB74-06F369C60B38}"/>
    <dgm:cxn modelId="{303E06F8-14A2-4BB3-A62D-B10B12B97488}" type="presOf" srcId="{F96E6876-3F2A-4F69-8D36-838EA5C4FECB}" destId="{18BE630D-62AC-4791-AD29-06D73BB3998F}" srcOrd="0" destOrd="0" presId="urn:microsoft.com/office/officeart/2005/8/layout/process4"/>
    <dgm:cxn modelId="{F2ACD435-4163-490E-BA92-67F9CC29E3DF}" type="presOf" srcId="{6F7C1064-1F3D-42DC-99BC-FF996C0D76A6}" destId="{200B1371-3CC4-4564-8D69-D5E219486BC0}" srcOrd="0" destOrd="0" presId="urn:microsoft.com/office/officeart/2005/8/layout/process4"/>
    <dgm:cxn modelId="{D5C5426C-EFDD-4847-8AA6-CE57BF3326A7}" type="presOf" srcId="{A571E0B1-0357-49FC-8596-CFD3BC379FD2}" destId="{7B75A7D7-C497-49AB-BD01-6936BE37785F}" srcOrd="0" destOrd="0" presId="urn:microsoft.com/office/officeart/2005/8/layout/process4"/>
    <dgm:cxn modelId="{717BC295-A122-413E-AD59-612F27DD6103}" srcId="{6F7C1064-1F3D-42DC-99BC-FF996C0D76A6}" destId="{9E54C448-731E-425F-AF10-D7B8EC7FFE3A}" srcOrd="0" destOrd="0" parTransId="{58402BEC-67DC-4440-8FA0-BC6D0A89C52C}" sibTransId="{8D2C0E22-4D33-492C-981C-4E52AE822A85}"/>
    <dgm:cxn modelId="{1849C7B6-F21F-435B-83B6-43632A228B3F}" type="presOf" srcId="{9E54C448-731E-425F-AF10-D7B8EC7FFE3A}" destId="{8EC8C946-B6B2-435D-9071-3D4250B0262F}" srcOrd="0" destOrd="0" presId="urn:microsoft.com/office/officeart/2005/8/layout/process4"/>
    <dgm:cxn modelId="{8D6C2BBD-0F44-45BA-A749-6094C2E1D716}" srcId="{6F7C1064-1F3D-42DC-99BC-FF996C0D76A6}" destId="{F96E6876-3F2A-4F69-8D36-838EA5C4FECB}" srcOrd="3" destOrd="0" parTransId="{AED03FDD-6D2A-4248-BADD-A39E0C6089A1}" sibTransId="{550D6F2B-C521-45A1-8D4F-80D5C8F89219}"/>
    <dgm:cxn modelId="{A1F555E0-71F6-4874-8835-3C1079809465}" type="presOf" srcId="{29082B86-D529-4555-AF19-E9948B3A6EC2}" destId="{2A982B7C-FCF3-410F-9DD3-5D3D6CB57D7E}" srcOrd="0" destOrd="0" presId="urn:microsoft.com/office/officeart/2005/8/layout/process4"/>
    <dgm:cxn modelId="{8AD6E8B2-E682-4AE2-B7D7-EFA84910B37D}" srcId="{6F7C1064-1F3D-42DC-99BC-FF996C0D76A6}" destId="{29082B86-D529-4555-AF19-E9948B3A6EC2}" srcOrd="2" destOrd="0" parTransId="{932C3D2E-8E81-4DCB-9817-001EDCE508C4}" sibTransId="{A90F8405-E472-4332-8049-8B993C49F4CC}"/>
    <dgm:cxn modelId="{77663602-9BFE-436D-8E32-2C28A7F8E1B5}" type="presParOf" srcId="{200B1371-3CC4-4564-8D69-D5E219486BC0}" destId="{3009963E-07D2-4ED9-8F60-09BC81032CA3}" srcOrd="0" destOrd="0" presId="urn:microsoft.com/office/officeart/2005/8/layout/process4"/>
    <dgm:cxn modelId="{50474437-1661-4BBE-8932-EF006DEE1387}" type="presParOf" srcId="{3009963E-07D2-4ED9-8F60-09BC81032CA3}" destId="{18BE630D-62AC-4791-AD29-06D73BB3998F}" srcOrd="0" destOrd="0" presId="urn:microsoft.com/office/officeart/2005/8/layout/process4"/>
    <dgm:cxn modelId="{1CACC098-9621-4039-90A5-BFE6946D9672}" type="presParOf" srcId="{200B1371-3CC4-4564-8D69-D5E219486BC0}" destId="{6A77366A-4D09-4106-ACF9-8B8C07577B1E}" srcOrd="1" destOrd="0" presId="urn:microsoft.com/office/officeart/2005/8/layout/process4"/>
    <dgm:cxn modelId="{F71AEDF1-2132-4E2C-AF57-D2B8EDB5B769}" type="presParOf" srcId="{200B1371-3CC4-4564-8D69-D5E219486BC0}" destId="{C1469CE1-859C-4384-88EA-998CABF30FB5}" srcOrd="2" destOrd="0" presId="urn:microsoft.com/office/officeart/2005/8/layout/process4"/>
    <dgm:cxn modelId="{8380D8EC-3455-49DD-A92D-A53A985FB553}" type="presParOf" srcId="{C1469CE1-859C-4384-88EA-998CABF30FB5}" destId="{2A982B7C-FCF3-410F-9DD3-5D3D6CB57D7E}" srcOrd="0" destOrd="0" presId="urn:microsoft.com/office/officeart/2005/8/layout/process4"/>
    <dgm:cxn modelId="{BFC2F5AD-5FCE-4432-B242-1DAD43B40955}" type="presParOf" srcId="{200B1371-3CC4-4564-8D69-D5E219486BC0}" destId="{1BCBB9E2-B8C6-47A6-9EE2-3381009148CC}" srcOrd="3" destOrd="0" presId="urn:microsoft.com/office/officeart/2005/8/layout/process4"/>
    <dgm:cxn modelId="{58BD387F-5F02-4DC5-A77A-09AF9F0E0164}" type="presParOf" srcId="{200B1371-3CC4-4564-8D69-D5E219486BC0}" destId="{4A56659F-E484-449F-8BDD-F5FBCCE6D44D}" srcOrd="4" destOrd="0" presId="urn:microsoft.com/office/officeart/2005/8/layout/process4"/>
    <dgm:cxn modelId="{DE447B52-62DB-4825-A7EA-3C9DAAF191B5}" type="presParOf" srcId="{4A56659F-E484-449F-8BDD-F5FBCCE6D44D}" destId="{7B75A7D7-C497-49AB-BD01-6936BE37785F}" srcOrd="0" destOrd="0" presId="urn:microsoft.com/office/officeart/2005/8/layout/process4"/>
    <dgm:cxn modelId="{D5C4B729-04D3-462A-9E46-1DE8FCC229ED}" type="presParOf" srcId="{200B1371-3CC4-4564-8D69-D5E219486BC0}" destId="{D96D8571-C0E7-4363-B233-DA346015507A}" srcOrd="5" destOrd="0" presId="urn:microsoft.com/office/officeart/2005/8/layout/process4"/>
    <dgm:cxn modelId="{D447145F-8879-4261-87B0-A0F3D018356F}" type="presParOf" srcId="{200B1371-3CC4-4564-8D69-D5E219486BC0}" destId="{A2B71BE9-7507-4195-AA30-F1CDEDBE1600}" srcOrd="6" destOrd="0" presId="urn:microsoft.com/office/officeart/2005/8/layout/process4"/>
    <dgm:cxn modelId="{69DAD959-3252-4A20-88AD-15F72C7197EB}" type="presParOf" srcId="{A2B71BE9-7507-4195-AA30-F1CDEDBE1600}" destId="{8EC8C946-B6B2-435D-9071-3D4250B0262F}" srcOrd="0" destOrd="0" presId="urn:microsoft.com/office/officeart/2005/8/layout/process4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B2E2F4-05CB-45A5-A9A4-65BD816B15C0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33851BB-F9F0-4356-B904-E4889CD53124}">
      <dgm:prSet/>
      <dgm:spPr/>
      <dgm:t>
        <a:bodyPr/>
        <a:lstStyle/>
        <a:p>
          <a:pPr rtl="0"/>
          <a:r>
            <a:rPr lang="ru-RU" dirty="0" smtClean="0"/>
            <a:t>1) Организовывать повторное прослушивание </a:t>
          </a:r>
          <a:r>
            <a:rPr lang="ru-RU" dirty="0" err="1" smtClean="0"/>
            <a:t>муз.произведений</a:t>
          </a:r>
          <a:r>
            <a:rPr lang="ru-RU" dirty="0" smtClean="0"/>
            <a:t> в группе без развёрнутой беседы о музыке.</a:t>
          </a:r>
          <a:endParaRPr lang="ru-RU" dirty="0"/>
        </a:p>
      </dgm:t>
    </dgm:pt>
    <dgm:pt modelId="{E026B35E-F565-4771-A958-AA27989AF314}" type="parTrans" cxnId="{57F9006A-6834-4309-8E9A-BA99F2295F7A}">
      <dgm:prSet/>
      <dgm:spPr/>
      <dgm:t>
        <a:bodyPr/>
        <a:lstStyle/>
        <a:p>
          <a:endParaRPr lang="ru-RU"/>
        </a:p>
      </dgm:t>
    </dgm:pt>
    <dgm:pt modelId="{D0130BD8-4371-4A05-A4A7-CAEE1E158756}" type="sibTrans" cxnId="{57F9006A-6834-4309-8E9A-BA99F2295F7A}">
      <dgm:prSet/>
      <dgm:spPr/>
      <dgm:t>
        <a:bodyPr/>
        <a:lstStyle/>
        <a:p>
          <a:endParaRPr lang="ru-RU"/>
        </a:p>
      </dgm:t>
    </dgm:pt>
    <dgm:pt modelId="{76753584-C37D-435E-8AAB-BA9D63CAD2D0}">
      <dgm:prSet/>
      <dgm:spPr/>
      <dgm:t>
        <a:bodyPr/>
        <a:lstStyle/>
        <a:p>
          <a:pPr rtl="0"/>
          <a:r>
            <a:rPr lang="ru-RU" dirty="0" smtClean="0"/>
            <a:t>2) Повторять в группе фрагменты праздничных утренников и развлечений.</a:t>
          </a:r>
          <a:endParaRPr lang="ru-RU" dirty="0"/>
        </a:p>
      </dgm:t>
    </dgm:pt>
    <dgm:pt modelId="{2B422D92-BC79-4108-9158-61CB276A3F51}" type="parTrans" cxnId="{DD39F685-A69A-4814-9099-F47B6958A76C}">
      <dgm:prSet/>
      <dgm:spPr/>
      <dgm:t>
        <a:bodyPr/>
        <a:lstStyle/>
        <a:p>
          <a:endParaRPr lang="ru-RU"/>
        </a:p>
      </dgm:t>
    </dgm:pt>
    <dgm:pt modelId="{90987FC7-07F6-4900-BD0D-E11AA2C272B9}" type="sibTrans" cxnId="{DD39F685-A69A-4814-9099-F47B6958A76C}">
      <dgm:prSet/>
      <dgm:spPr/>
      <dgm:t>
        <a:bodyPr/>
        <a:lstStyle/>
        <a:p>
          <a:endParaRPr lang="ru-RU"/>
        </a:p>
      </dgm:t>
    </dgm:pt>
    <dgm:pt modelId="{B8D8DDEA-0658-4C34-9EDD-51A6CCE1E0D3}">
      <dgm:prSet/>
      <dgm:spPr/>
      <dgm:t>
        <a:bodyPr/>
        <a:lstStyle/>
        <a:p>
          <a:pPr rtl="0"/>
          <a:r>
            <a:rPr lang="ru-RU" dirty="0" smtClean="0"/>
            <a:t>3) Должен обращаться к произведениям, не звучащим на </a:t>
          </a:r>
          <a:r>
            <a:rPr lang="ru-RU" dirty="0" err="1" smtClean="0"/>
            <a:t>муз.занятиях</a:t>
          </a:r>
          <a:r>
            <a:rPr lang="ru-RU" dirty="0" smtClean="0"/>
            <a:t>. </a:t>
          </a:r>
          <a:endParaRPr lang="ru-RU" dirty="0"/>
        </a:p>
      </dgm:t>
    </dgm:pt>
    <dgm:pt modelId="{2464F4B1-7B9B-4B99-B926-E18D8C7C464E}" type="parTrans" cxnId="{E3C33FA7-1C92-4B04-B116-D118074BF521}">
      <dgm:prSet/>
      <dgm:spPr/>
      <dgm:t>
        <a:bodyPr/>
        <a:lstStyle/>
        <a:p>
          <a:endParaRPr lang="ru-RU"/>
        </a:p>
      </dgm:t>
    </dgm:pt>
    <dgm:pt modelId="{AEBE6F11-F733-463E-9B1D-306DAFF0B349}" type="sibTrans" cxnId="{E3C33FA7-1C92-4B04-B116-D118074BF521}">
      <dgm:prSet/>
      <dgm:spPr/>
      <dgm:t>
        <a:bodyPr/>
        <a:lstStyle/>
        <a:p>
          <a:endParaRPr lang="ru-RU"/>
        </a:p>
      </dgm:t>
    </dgm:pt>
    <dgm:pt modelId="{B80C30CC-404C-4A99-ADF8-A2B88821B339}">
      <dgm:prSet/>
      <dgm:spPr/>
      <dgm:t>
        <a:bodyPr/>
        <a:lstStyle/>
        <a:p>
          <a:pPr rtl="0"/>
          <a:r>
            <a:rPr lang="ru-RU" dirty="0" smtClean="0"/>
            <a:t>4) Проводить некоторые досуги и развлечения самостоятельно (кукольный театр, инсценировки) или под руководством </a:t>
          </a:r>
          <a:r>
            <a:rPr lang="ru-RU" dirty="0" err="1" smtClean="0"/>
            <a:t>муз.руководителя</a:t>
          </a:r>
          <a:r>
            <a:rPr lang="ru-RU" dirty="0" smtClean="0"/>
            <a:t>.</a:t>
          </a:r>
          <a:endParaRPr lang="ru-RU" dirty="0"/>
        </a:p>
      </dgm:t>
    </dgm:pt>
    <dgm:pt modelId="{FDCA1909-2CE7-477E-AD64-6E1F3168EE9E}" type="parTrans" cxnId="{8EC0D431-8F71-4E9A-A0CD-AFD431476DA2}">
      <dgm:prSet/>
      <dgm:spPr/>
      <dgm:t>
        <a:bodyPr/>
        <a:lstStyle/>
        <a:p>
          <a:endParaRPr lang="ru-RU"/>
        </a:p>
      </dgm:t>
    </dgm:pt>
    <dgm:pt modelId="{21786EAC-1186-4A4F-BB79-E785EB1CDED3}" type="sibTrans" cxnId="{8EC0D431-8F71-4E9A-A0CD-AFD431476DA2}">
      <dgm:prSet/>
      <dgm:spPr/>
      <dgm:t>
        <a:bodyPr/>
        <a:lstStyle/>
        <a:p>
          <a:endParaRPr lang="ru-RU"/>
        </a:p>
      </dgm:t>
    </dgm:pt>
    <dgm:pt modelId="{782259EE-1F26-4153-9C9D-D155B5226DAC}">
      <dgm:prSet/>
      <dgm:spPr/>
      <dgm:t>
        <a:bodyPr/>
        <a:lstStyle/>
        <a:p>
          <a:pPr rtl="0"/>
          <a:r>
            <a:rPr lang="ru-RU" dirty="0" smtClean="0"/>
            <a:t>5) Владеть исполнительскими навыками и умениями во всех видах </a:t>
          </a:r>
          <a:r>
            <a:rPr lang="ru-RU" dirty="0" err="1" smtClean="0"/>
            <a:t>муз.деятельности</a:t>
          </a:r>
          <a:r>
            <a:rPr lang="ru-RU" dirty="0" smtClean="0"/>
            <a:t>, в т.ч. игре на детских музыкальных инструментах.</a:t>
          </a:r>
          <a:endParaRPr lang="ru-RU" dirty="0"/>
        </a:p>
      </dgm:t>
    </dgm:pt>
    <dgm:pt modelId="{52CB7CEB-91FF-4865-B67D-7641A4DD09DC}" type="parTrans" cxnId="{50D137F3-C687-4786-95D0-F92BDC2BC7F6}">
      <dgm:prSet/>
      <dgm:spPr/>
      <dgm:t>
        <a:bodyPr/>
        <a:lstStyle/>
        <a:p>
          <a:endParaRPr lang="ru-RU"/>
        </a:p>
      </dgm:t>
    </dgm:pt>
    <dgm:pt modelId="{76623BC4-9C93-44A1-B5DE-D28A012E6C6A}" type="sibTrans" cxnId="{50D137F3-C687-4786-95D0-F92BDC2BC7F6}">
      <dgm:prSet/>
      <dgm:spPr/>
      <dgm:t>
        <a:bodyPr/>
        <a:lstStyle/>
        <a:p>
          <a:endParaRPr lang="ru-RU"/>
        </a:p>
      </dgm:t>
    </dgm:pt>
    <dgm:pt modelId="{1293DC18-5DB3-4907-9FE2-0D9AA80C8B58}">
      <dgm:prSet/>
      <dgm:spPr/>
      <dgm:t>
        <a:bodyPr/>
        <a:lstStyle/>
        <a:p>
          <a:pPr rtl="0"/>
          <a:r>
            <a:rPr lang="ru-RU" dirty="0" smtClean="0"/>
            <a:t>6)Знать методику музыкального воспитания, уметь применять разнообразные методические приёмы.</a:t>
          </a:r>
          <a:endParaRPr lang="ru-RU" dirty="0"/>
        </a:p>
      </dgm:t>
    </dgm:pt>
    <dgm:pt modelId="{FBB137F1-00CD-43F3-910C-6A257F15A99D}" type="parTrans" cxnId="{0A097A01-8467-4609-964D-C521CA44DA1A}">
      <dgm:prSet/>
      <dgm:spPr/>
      <dgm:t>
        <a:bodyPr/>
        <a:lstStyle/>
        <a:p>
          <a:endParaRPr lang="ru-RU"/>
        </a:p>
      </dgm:t>
    </dgm:pt>
    <dgm:pt modelId="{165163C2-01EB-4030-A2EB-CDB26ED1A9F6}" type="sibTrans" cxnId="{0A097A01-8467-4609-964D-C521CA44DA1A}">
      <dgm:prSet/>
      <dgm:spPr/>
      <dgm:t>
        <a:bodyPr/>
        <a:lstStyle/>
        <a:p>
          <a:endParaRPr lang="ru-RU"/>
        </a:p>
      </dgm:t>
    </dgm:pt>
    <dgm:pt modelId="{368DA091-FC5F-47A4-9796-3E3015AEBCF7}">
      <dgm:prSet/>
      <dgm:spPr/>
      <dgm:t>
        <a:bodyPr/>
        <a:lstStyle/>
        <a:p>
          <a:pPr rtl="0"/>
          <a:endParaRPr lang="ru-RU" dirty="0"/>
        </a:p>
      </dgm:t>
    </dgm:pt>
    <dgm:pt modelId="{EB1962FF-92E1-4BC3-B538-0967786497AF}" type="parTrans" cxnId="{12F3BE72-EAAA-4C72-B8A1-EF60C4DF37AF}">
      <dgm:prSet/>
      <dgm:spPr/>
      <dgm:t>
        <a:bodyPr/>
        <a:lstStyle/>
        <a:p>
          <a:endParaRPr lang="ru-RU"/>
        </a:p>
      </dgm:t>
    </dgm:pt>
    <dgm:pt modelId="{C27CAE97-7C78-486F-83EE-3C5373B1B7E4}" type="sibTrans" cxnId="{12F3BE72-EAAA-4C72-B8A1-EF60C4DF37AF}">
      <dgm:prSet/>
      <dgm:spPr/>
      <dgm:t>
        <a:bodyPr/>
        <a:lstStyle/>
        <a:p>
          <a:endParaRPr lang="ru-RU"/>
        </a:p>
      </dgm:t>
    </dgm:pt>
    <dgm:pt modelId="{BF723ACF-4420-4CE8-A6CE-5F7BAAB640F7}" type="pres">
      <dgm:prSet presAssocID="{9AB2E2F4-05CB-45A5-A9A4-65BD816B15C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DB9883-ED09-445C-9DB7-9F54E0FBF101}" type="pres">
      <dgm:prSet presAssocID="{9AB2E2F4-05CB-45A5-A9A4-65BD816B15C0}" presName="cycle" presStyleCnt="0"/>
      <dgm:spPr/>
    </dgm:pt>
    <dgm:pt modelId="{2DF9D25D-E5F3-48AB-917D-E6F64E1E9EED}" type="pres">
      <dgm:prSet presAssocID="{633851BB-F9F0-4356-B904-E4889CD53124}" presName="node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9884C2-77D0-458D-B6DD-59285BD499D8}" type="pres">
      <dgm:prSet presAssocID="{D0130BD8-4371-4A05-A4A7-CAEE1E158756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B561D747-0D91-4C10-839F-F63BEC221BA8}" type="pres">
      <dgm:prSet presAssocID="{76753584-C37D-435E-8AAB-BA9D63CAD2D0}" presName="nodeFollowingNodes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8CC924-A29F-49F4-9575-0D94E2A49DDC}" type="pres">
      <dgm:prSet presAssocID="{B8D8DDEA-0658-4C34-9EDD-51A6CCE1E0D3}" presName="nodeFollowingNodes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439E95-7D00-483E-8D29-7564878C310C}" type="pres">
      <dgm:prSet presAssocID="{B80C30CC-404C-4A99-ADF8-A2B88821B339}" presName="nodeFollowingNodes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FC7669-B848-43F0-AD4B-0DAA397910AC}" type="pres">
      <dgm:prSet presAssocID="{782259EE-1F26-4153-9C9D-D155B5226DAC}" presName="nodeFollowingNodes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B26EC7-368E-4086-834A-D725F238300A}" type="pres">
      <dgm:prSet presAssocID="{1293DC18-5DB3-4907-9FE2-0D9AA80C8B58}" presName="nodeFollowingNodes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E6510A-4626-476B-B40D-DFEC5C492E01}" type="presOf" srcId="{782259EE-1F26-4153-9C9D-D155B5226DAC}" destId="{70FC7669-B848-43F0-AD4B-0DAA397910AC}" srcOrd="0" destOrd="0" presId="urn:microsoft.com/office/officeart/2005/8/layout/cycle3"/>
    <dgm:cxn modelId="{CC7E64BC-A84D-43FA-935A-F518BC597B3C}" type="presOf" srcId="{368DA091-FC5F-47A4-9796-3E3015AEBCF7}" destId="{5EB26EC7-368E-4086-834A-D725F238300A}" srcOrd="0" destOrd="1" presId="urn:microsoft.com/office/officeart/2005/8/layout/cycle3"/>
    <dgm:cxn modelId="{24022EB7-C5CB-4E51-939C-FA982C790240}" type="presOf" srcId="{76753584-C37D-435E-8AAB-BA9D63CAD2D0}" destId="{B561D747-0D91-4C10-839F-F63BEC221BA8}" srcOrd="0" destOrd="0" presId="urn:microsoft.com/office/officeart/2005/8/layout/cycle3"/>
    <dgm:cxn modelId="{CECFF7BB-52F1-4A77-BC4A-E500F2ECAF46}" type="presOf" srcId="{1293DC18-5DB3-4907-9FE2-0D9AA80C8B58}" destId="{5EB26EC7-368E-4086-834A-D725F238300A}" srcOrd="0" destOrd="0" presId="urn:microsoft.com/office/officeart/2005/8/layout/cycle3"/>
    <dgm:cxn modelId="{57F9006A-6834-4309-8E9A-BA99F2295F7A}" srcId="{9AB2E2F4-05CB-45A5-A9A4-65BD816B15C0}" destId="{633851BB-F9F0-4356-B904-E4889CD53124}" srcOrd="0" destOrd="0" parTransId="{E026B35E-F565-4771-A958-AA27989AF314}" sibTransId="{D0130BD8-4371-4A05-A4A7-CAEE1E158756}"/>
    <dgm:cxn modelId="{0A097A01-8467-4609-964D-C521CA44DA1A}" srcId="{9AB2E2F4-05CB-45A5-A9A4-65BD816B15C0}" destId="{1293DC18-5DB3-4907-9FE2-0D9AA80C8B58}" srcOrd="5" destOrd="0" parTransId="{FBB137F1-00CD-43F3-910C-6A257F15A99D}" sibTransId="{165163C2-01EB-4030-A2EB-CDB26ED1A9F6}"/>
    <dgm:cxn modelId="{E3C33FA7-1C92-4B04-B116-D118074BF521}" srcId="{9AB2E2F4-05CB-45A5-A9A4-65BD816B15C0}" destId="{B8D8DDEA-0658-4C34-9EDD-51A6CCE1E0D3}" srcOrd="2" destOrd="0" parTransId="{2464F4B1-7B9B-4B99-B926-E18D8C7C464E}" sibTransId="{AEBE6F11-F733-463E-9B1D-306DAFF0B349}"/>
    <dgm:cxn modelId="{098370B8-5020-4C5C-8B56-001FB243A594}" type="presOf" srcId="{B80C30CC-404C-4A99-ADF8-A2B88821B339}" destId="{B5439E95-7D00-483E-8D29-7564878C310C}" srcOrd="0" destOrd="0" presId="urn:microsoft.com/office/officeart/2005/8/layout/cycle3"/>
    <dgm:cxn modelId="{50D137F3-C687-4786-95D0-F92BDC2BC7F6}" srcId="{9AB2E2F4-05CB-45A5-A9A4-65BD816B15C0}" destId="{782259EE-1F26-4153-9C9D-D155B5226DAC}" srcOrd="4" destOrd="0" parTransId="{52CB7CEB-91FF-4865-B67D-7641A4DD09DC}" sibTransId="{76623BC4-9C93-44A1-B5DE-D28A012E6C6A}"/>
    <dgm:cxn modelId="{8EC0D431-8F71-4E9A-A0CD-AFD431476DA2}" srcId="{9AB2E2F4-05CB-45A5-A9A4-65BD816B15C0}" destId="{B80C30CC-404C-4A99-ADF8-A2B88821B339}" srcOrd="3" destOrd="0" parTransId="{FDCA1909-2CE7-477E-AD64-6E1F3168EE9E}" sibTransId="{21786EAC-1186-4A4F-BB79-E785EB1CDED3}"/>
    <dgm:cxn modelId="{DD39F685-A69A-4814-9099-F47B6958A76C}" srcId="{9AB2E2F4-05CB-45A5-A9A4-65BD816B15C0}" destId="{76753584-C37D-435E-8AAB-BA9D63CAD2D0}" srcOrd="1" destOrd="0" parTransId="{2B422D92-BC79-4108-9158-61CB276A3F51}" sibTransId="{90987FC7-07F6-4900-BD0D-E11AA2C272B9}"/>
    <dgm:cxn modelId="{D4DE379D-86C8-4C15-9785-E0480EB9FD4F}" type="presOf" srcId="{633851BB-F9F0-4356-B904-E4889CD53124}" destId="{2DF9D25D-E5F3-48AB-917D-E6F64E1E9EED}" srcOrd="0" destOrd="0" presId="urn:microsoft.com/office/officeart/2005/8/layout/cycle3"/>
    <dgm:cxn modelId="{8BAAA57F-11BD-4CDB-8F3D-400567ABCDF2}" type="presOf" srcId="{9AB2E2F4-05CB-45A5-A9A4-65BD816B15C0}" destId="{BF723ACF-4420-4CE8-A6CE-5F7BAAB640F7}" srcOrd="0" destOrd="0" presId="urn:microsoft.com/office/officeart/2005/8/layout/cycle3"/>
    <dgm:cxn modelId="{E81BF265-0081-44C5-8E84-6EB787873736}" type="presOf" srcId="{B8D8DDEA-0658-4C34-9EDD-51A6CCE1E0D3}" destId="{058CC924-A29F-49F4-9575-0D94E2A49DDC}" srcOrd="0" destOrd="0" presId="urn:microsoft.com/office/officeart/2005/8/layout/cycle3"/>
    <dgm:cxn modelId="{12F3BE72-EAAA-4C72-B8A1-EF60C4DF37AF}" srcId="{1293DC18-5DB3-4907-9FE2-0D9AA80C8B58}" destId="{368DA091-FC5F-47A4-9796-3E3015AEBCF7}" srcOrd="0" destOrd="0" parTransId="{EB1962FF-92E1-4BC3-B538-0967786497AF}" sibTransId="{C27CAE97-7C78-486F-83EE-3C5373B1B7E4}"/>
    <dgm:cxn modelId="{49125AF1-AFBC-4EE0-8238-7D6940C59C36}" type="presOf" srcId="{D0130BD8-4371-4A05-A4A7-CAEE1E158756}" destId="{AD9884C2-77D0-458D-B6DD-59285BD499D8}" srcOrd="0" destOrd="0" presId="urn:microsoft.com/office/officeart/2005/8/layout/cycle3"/>
    <dgm:cxn modelId="{F828B892-625F-4881-BD0C-A9E3FE412B1C}" type="presParOf" srcId="{BF723ACF-4420-4CE8-A6CE-5F7BAAB640F7}" destId="{23DB9883-ED09-445C-9DB7-9F54E0FBF101}" srcOrd="0" destOrd="0" presId="urn:microsoft.com/office/officeart/2005/8/layout/cycle3"/>
    <dgm:cxn modelId="{A5DCB257-261F-4A28-844A-40A79F787B21}" type="presParOf" srcId="{23DB9883-ED09-445C-9DB7-9F54E0FBF101}" destId="{2DF9D25D-E5F3-48AB-917D-E6F64E1E9EED}" srcOrd="0" destOrd="0" presId="urn:microsoft.com/office/officeart/2005/8/layout/cycle3"/>
    <dgm:cxn modelId="{2D721068-863B-43D9-8E25-A1838BC239D1}" type="presParOf" srcId="{23DB9883-ED09-445C-9DB7-9F54E0FBF101}" destId="{AD9884C2-77D0-458D-B6DD-59285BD499D8}" srcOrd="1" destOrd="0" presId="urn:microsoft.com/office/officeart/2005/8/layout/cycle3"/>
    <dgm:cxn modelId="{4D3044D1-592D-4082-B8AA-D8AD4960EBEF}" type="presParOf" srcId="{23DB9883-ED09-445C-9DB7-9F54E0FBF101}" destId="{B561D747-0D91-4C10-839F-F63BEC221BA8}" srcOrd="2" destOrd="0" presId="urn:microsoft.com/office/officeart/2005/8/layout/cycle3"/>
    <dgm:cxn modelId="{FA736DB5-48B8-450C-8143-6B0045E480C6}" type="presParOf" srcId="{23DB9883-ED09-445C-9DB7-9F54E0FBF101}" destId="{058CC924-A29F-49F4-9575-0D94E2A49DDC}" srcOrd="3" destOrd="0" presId="urn:microsoft.com/office/officeart/2005/8/layout/cycle3"/>
    <dgm:cxn modelId="{E6C187BD-08D1-4FE1-951E-5EE991CB1F02}" type="presParOf" srcId="{23DB9883-ED09-445C-9DB7-9F54E0FBF101}" destId="{B5439E95-7D00-483E-8D29-7564878C310C}" srcOrd="4" destOrd="0" presId="urn:microsoft.com/office/officeart/2005/8/layout/cycle3"/>
    <dgm:cxn modelId="{2C07CA19-44D0-4E22-B7AF-A12A7592B721}" type="presParOf" srcId="{23DB9883-ED09-445C-9DB7-9F54E0FBF101}" destId="{70FC7669-B848-43F0-AD4B-0DAA397910AC}" srcOrd="5" destOrd="0" presId="urn:microsoft.com/office/officeart/2005/8/layout/cycle3"/>
    <dgm:cxn modelId="{2EE23359-CF21-4B8C-BED6-A701B6437730}" type="presParOf" srcId="{23DB9883-ED09-445C-9DB7-9F54E0FBF101}" destId="{5EB26EC7-368E-4086-834A-D725F238300A}" srcOrd="6" destOrd="0" presId="urn:microsoft.com/office/officeart/2005/8/layout/cycle3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FBBFE4A-99C3-42C2-95E9-D41A6C6B2406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3B1AC280-6840-4913-9F94-7DE270548B10}">
      <dgm:prSet/>
      <dgm:spPr/>
      <dgm:t>
        <a:bodyPr/>
        <a:lstStyle/>
        <a:p>
          <a:pPr rtl="0"/>
          <a:r>
            <a:rPr lang="ru-RU" dirty="0" smtClean="0"/>
            <a:t>1) Знать методы диагностики и помогать </a:t>
          </a:r>
          <a:r>
            <a:rPr lang="ru-RU" dirty="0" err="1" smtClean="0"/>
            <a:t>муз.руководителю</a:t>
          </a:r>
          <a:r>
            <a:rPr lang="ru-RU" dirty="0" smtClean="0"/>
            <a:t> в её проведении.</a:t>
          </a:r>
          <a:endParaRPr lang="ru-RU" dirty="0"/>
        </a:p>
      </dgm:t>
    </dgm:pt>
    <dgm:pt modelId="{2722BC86-DB64-464F-864D-9258EC1E8560}" type="parTrans" cxnId="{78D08405-34F8-4D83-A88C-3FA22EB20C3A}">
      <dgm:prSet/>
      <dgm:spPr/>
      <dgm:t>
        <a:bodyPr/>
        <a:lstStyle/>
        <a:p>
          <a:endParaRPr lang="ru-RU"/>
        </a:p>
      </dgm:t>
    </dgm:pt>
    <dgm:pt modelId="{AC9DF0F9-B126-47B9-96F0-EDD1D7784F29}" type="sibTrans" cxnId="{78D08405-34F8-4D83-A88C-3FA22EB20C3A}">
      <dgm:prSet/>
      <dgm:spPr/>
      <dgm:t>
        <a:bodyPr/>
        <a:lstStyle/>
        <a:p>
          <a:endParaRPr lang="ru-RU"/>
        </a:p>
      </dgm:t>
    </dgm:pt>
    <dgm:pt modelId="{99308CF6-2FDE-4AE9-A817-C3B601483E77}">
      <dgm:prSet/>
      <dgm:spPr/>
      <dgm:t>
        <a:bodyPr/>
        <a:lstStyle/>
        <a:p>
          <a:pPr rtl="0"/>
          <a:r>
            <a:rPr lang="ru-RU" dirty="0" smtClean="0"/>
            <a:t>2) Поддерживать интерес детей к музыкальной деятельности, создавать проблемные ситуации, активизировать самостоятельность и творческие проявления детей.</a:t>
          </a:r>
          <a:endParaRPr lang="ru-RU" dirty="0"/>
        </a:p>
      </dgm:t>
    </dgm:pt>
    <dgm:pt modelId="{14706CAE-4215-4F05-BF50-5601D919A454}" type="parTrans" cxnId="{3C487B60-7D4A-4FAA-B94E-A58735E4965A}">
      <dgm:prSet/>
      <dgm:spPr/>
      <dgm:t>
        <a:bodyPr/>
        <a:lstStyle/>
        <a:p>
          <a:endParaRPr lang="ru-RU"/>
        </a:p>
      </dgm:t>
    </dgm:pt>
    <dgm:pt modelId="{5F91C682-5290-4B08-9BFF-768B0691DFAF}" type="sibTrans" cxnId="{3C487B60-7D4A-4FAA-B94E-A58735E4965A}">
      <dgm:prSet/>
      <dgm:spPr/>
      <dgm:t>
        <a:bodyPr/>
        <a:lstStyle/>
        <a:p>
          <a:endParaRPr lang="ru-RU"/>
        </a:p>
      </dgm:t>
    </dgm:pt>
    <dgm:pt modelId="{5B8D4DF6-BB30-423F-A943-D378FBF3526F}">
      <dgm:prSet/>
      <dgm:spPr/>
      <dgm:t>
        <a:bodyPr/>
        <a:lstStyle/>
        <a:p>
          <a:pPr rtl="0"/>
          <a:r>
            <a:rPr lang="ru-RU" dirty="0" smtClean="0"/>
            <a:t>3) Помогать проводить различные виды занятий, особенно комплексные занятия.</a:t>
          </a:r>
          <a:endParaRPr lang="ru-RU" dirty="0"/>
        </a:p>
      </dgm:t>
    </dgm:pt>
    <dgm:pt modelId="{24390E48-A93B-4FA3-B790-7016C5B55EE2}" type="parTrans" cxnId="{30E76134-4C09-4D3C-B97C-19E8012C75E0}">
      <dgm:prSet/>
      <dgm:spPr/>
      <dgm:t>
        <a:bodyPr/>
        <a:lstStyle/>
        <a:p>
          <a:endParaRPr lang="ru-RU"/>
        </a:p>
      </dgm:t>
    </dgm:pt>
    <dgm:pt modelId="{703C881D-0708-4080-AEC9-E8D43873C583}" type="sibTrans" cxnId="{30E76134-4C09-4D3C-B97C-19E8012C75E0}">
      <dgm:prSet/>
      <dgm:spPr/>
      <dgm:t>
        <a:bodyPr/>
        <a:lstStyle/>
        <a:p>
          <a:endParaRPr lang="ru-RU"/>
        </a:p>
      </dgm:t>
    </dgm:pt>
    <dgm:pt modelId="{5A0B6EE8-6769-4C2F-B9DC-3A4AEAF952DC}">
      <dgm:prSet/>
      <dgm:spPr/>
      <dgm:t>
        <a:bodyPr/>
        <a:lstStyle/>
        <a:p>
          <a:pPr rtl="0"/>
          <a:r>
            <a:rPr lang="ru-RU" dirty="0" smtClean="0"/>
            <a:t>4) Использовать музыку на других занятиях (ИЗО, </a:t>
          </a:r>
          <a:r>
            <a:rPr lang="ru-RU" dirty="0" err="1" smtClean="0"/>
            <a:t>худ.слово</a:t>
          </a:r>
          <a:r>
            <a:rPr lang="ru-RU" dirty="0" smtClean="0"/>
            <a:t> и т.д.)</a:t>
          </a:r>
          <a:endParaRPr lang="ru-RU" dirty="0"/>
        </a:p>
      </dgm:t>
    </dgm:pt>
    <dgm:pt modelId="{B4005573-2CAD-4DD2-B5FB-458FACF8D720}" type="parTrans" cxnId="{43C4687C-6E9D-4E67-A0B3-4944DA68A770}">
      <dgm:prSet/>
      <dgm:spPr/>
      <dgm:t>
        <a:bodyPr/>
        <a:lstStyle/>
        <a:p>
          <a:endParaRPr lang="ru-RU"/>
        </a:p>
      </dgm:t>
    </dgm:pt>
    <dgm:pt modelId="{57383B4B-1C4E-42FE-ACE7-E99FA2ADEA5A}" type="sibTrans" cxnId="{43C4687C-6E9D-4E67-A0B3-4944DA68A770}">
      <dgm:prSet/>
      <dgm:spPr/>
      <dgm:t>
        <a:bodyPr/>
        <a:lstStyle/>
        <a:p>
          <a:endParaRPr lang="ru-RU"/>
        </a:p>
      </dgm:t>
    </dgm:pt>
    <dgm:pt modelId="{A66CB3E6-89DD-4BB1-A8C3-906934A69500}">
      <dgm:prSet/>
      <dgm:spPr/>
      <dgm:t>
        <a:bodyPr/>
        <a:lstStyle/>
        <a:p>
          <a:pPr rtl="0"/>
          <a:endParaRPr lang="ru-RU" dirty="0"/>
        </a:p>
      </dgm:t>
    </dgm:pt>
    <dgm:pt modelId="{3284ED0E-F715-4EF0-AE82-E21F2FA55D0D}" type="parTrans" cxnId="{05562927-BE2E-4DFD-99A3-68C3A5148FFE}">
      <dgm:prSet/>
      <dgm:spPr/>
      <dgm:t>
        <a:bodyPr/>
        <a:lstStyle/>
        <a:p>
          <a:endParaRPr lang="ru-RU"/>
        </a:p>
      </dgm:t>
    </dgm:pt>
    <dgm:pt modelId="{70E2B789-D5BD-4020-9F1D-13DD8D2B6272}" type="sibTrans" cxnId="{05562927-BE2E-4DFD-99A3-68C3A5148FFE}">
      <dgm:prSet/>
      <dgm:spPr/>
      <dgm:t>
        <a:bodyPr/>
        <a:lstStyle/>
        <a:p>
          <a:endParaRPr lang="ru-RU"/>
        </a:p>
      </dgm:t>
    </dgm:pt>
    <dgm:pt modelId="{07ED99BB-9BD9-4F8B-8EFF-F838642F1FD5}" type="pres">
      <dgm:prSet presAssocID="{3FBBFE4A-99C3-42C2-95E9-D41A6C6B240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CC375A-D87B-470E-BB50-B5D981709D1C}" type="pres">
      <dgm:prSet presAssocID="{3FBBFE4A-99C3-42C2-95E9-D41A6C6B2406}" presName="dummyMaxCanvas" presStyleCnt="0">
        <dgm:presLayoutVars/>
      </dgm:prSet>
      <dgm:spPr/>
    </dgm:pt>
    <dgm:pt modelId="{C166D805-D731-42AE-A53B-2C1E58752AF3}" type="pres">
      <dgm:prSet presAssocID="{3FBBFE4A-99C3-42C2-95E9-D41A6C6B2406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254CD0-BC5D-436D-B3A1-9A08FE8E5E3C}" type="pres">
      <dgm:prSet presAssocID="{3FBBFE4A-99C3-42C2-95E9-D41A6C6B2406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1CA1B5-073D-401B-B8C2-CA348C97EA48}" type="pres">
      <dgm:prSet presAssocID="{3FBBFE4A-99C3-42C2-95E9-D41A6C6B2406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F6F25E-68D2-4DB4-9721-760E414E60E3}" type="pres">
      <dgm:prSet presAssocID="{3FBBFE4A-99C3-42C2-95E9-D41A6C6B2406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0064A5-6D52-4A16-9D18-28CF3579FE69}" type="pres">
      <dgm:prSet presAssocID="{3FBBFE4A-99C3-42C2-95E9-D41A6C6B2406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3FCFCD-26E3-442B-81F1-0D96058AD93F}" type="pres">
      <dgm:prSet presAssocID="{3FBBFE4A-99C3-42C2-95E9-D41A6C6B2406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52E906-E1FE-4E18-8C85-A5ACC50485A5}" type="pres">
      <dgm:prSet presAssocID="{3FBBFE4A-99C3-42C2-95E9-D41A6C6B2406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BEBD81-DF30-4683-BB1A-100F900454AE}" type="pres">
      <dgm:prSet presAssocID="{3FBBFE4A-99C3-42C2-95E9-D41A6C6B2406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D5ECF4-B982-4C92-9E80-9960A3C14FEA}" type="pres">
      <dgm:prSet presAssocID="{3FBBFE4A-99C3-42C2-95E9-D41A6C6B2406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F48600-92CC-484D-A404-806DC812A40B}" type="pres">
      <dgm:prSet presAssocID="{3FBBFE4A-99C3-42C2-95E9-D41A6C6B2406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F73304-29C5-4E4C-9BA3-7752E5BCB5D1}" type="pres">
      <dgm:prSet presAssocID="{3FBBFE4A-99C3-42C2-95E9-D41A6C6B2406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64DE640-B47B-4D4E-B8B9-4C1E0D9DF133}" type="presOf" srcId="{3B1AC280-6840-4913-9F94-7DE270548B10}" destId="{C166D805-D731-42AE-A53B-2C1E58752AF3}" srcOrd="0" destOrd="0" presId="urn:microsoft.com/office/officeart/2005/8/layout/vProcess5"/>
    <dgm:cxn modelId="{F014351B-05EC-454B-9AEE-23D25E73C771}" type="presOf" srcId="{5B8D4DF6-BB30-423F-A943-D378FBF3526F}" destId="{091CA1B5-073D-401B-B8C2-CA348C97EA48}" srcOrd="0" destOrd="0" presId="urn:microsoft.com/office/officeart/2005/8/layout/vProcess5"/>
    <dgm:cxn modelId="{F92CFDF1-15E6-420B-970A-54951CB42E3F}" type="presOf" srcId="{AC9DF0F9-B126-47B9-96F0-EDD1D7784F29}" destId="{450064A5-6D52-4A16-9D18-28CF3579FE69}" srcOrd="0" destOrd="0" presId="urn:microsoft.com/office/officeart/2005/8/layout/vProcess5"/>
    <dgm:cxn modelId="{30E76134-4C09-4D3C-B97C-19E8012C75E0}" srcId="{3FBBFE4A-99C3-42C2-95E9-D41A6C6B2406}" destId="{5B8D4DF6-BB30-423F-A943-D378FBF3526F}" srcOrd="2" destOrd="0" parTransId="{24390E48-A93B-4FA3-B790-7016C5B55EE2}" sibTransId="{703C881D-0708-4080-AEC9-E8D43873C583}"/>
    <dgm:cxn modelId="{FB6CE389-C5C5-4DC3-94C1-C70F44E45A7B}" type="presOf" srcId="{99308CF6-2FDE-4AE9-A817-C3B601483E77}" destId="{70254CD0-BC5D-436D-B3A1-9A08FE8E5E3C}" srcOrd="0" destOrd="0" presId="urn:microsoft.com/office/officeart/2005/8/layout/vProcess5"/>
    <dgm:cxn modelId="{3D29C7ED-2D0B-4F36-9516-8865EAAE8F42}" type="presOf" srcId="{5B8D4DF6-BB30-423F-A943-D378FBF3526F}" destId="{1CF48600-92CC-484D-A404-806DC812A40B}" srcOrd="1" destOrd="0" presId="urn:microsoft.com/office/officeart/2005/8/layout/vProcess5"/>
    <dgm:cxn modelId="{734204DE-5A6C-4DD3-8EAC-5371C756675E}" type="presOf" srcId="{5A0B6EE8-6769-4C2F-B9DC-3A4AEAF952DC}" destId="{2CF6F25E-68D2-4DB4-9721-760E414E60E3}" srcOrd="0" destOrd="0" presId="urn:microsoft.com/office/officeart/2005/8/layout/vProcess5"/>
    <dgm:cxn modelId="{9DF32ED4-DE65-4952-949B-B82D1FF6ED8C}" type="presOf" srcId="{A66CB3E6-89DD-4BB1-A8C3-906934A69500}" destId="{2CF6F25E-68D2-4DB4-9721-760E414E60E3}" srcOrd="0" destOrd="1" presId="urn:microsoft.com/office/officeart/2005/8/layout/vProcess5"/>
    <dgm:cxn modelId="{3C487B60-7D4A-4FAA-B94E-A58735E4965A}" srcId="{3FBBFE4A-99C3-42C2-95E9-D41A6C6B2406}" destId="{99308CF6-2FDE-4AE9-A817-C3B601483E77}" srcOrd="1" destOrd="0" parTransId="{14706CAE-4215-4F05-BF50-5601D919A454}" sibTransId="{5F91C682-5290-4B08-9BFF-768B0691DFAF}"/>
    <dgm:cxn modelId="{00E12994-B546-407F-8B9C-2AC788102B21}" type="presOf" srcId="{A66CB3E6-89DD-4BB1-A8C3-906934A69500}" destId="{C2F73304-29C5-4E4C-9BA3-7752E5BCB5D1}" srcOrd="1" destOrd="1" presId="urn:microsoft.com/office/officeart/2005/8/layout/vProcess5"/>
    <dgm:cxn modelId="{048BAB57-C8A6-46F3-8F94-9888DB6A7D7F}" type="presOf" srcId="{703C881D-0708-4080-AEC9-E8D43873C583}" destId="{1552E906-E1FE-4E18-8C85-A5ACC50485A5}" srcOrd="0" destOrd="0" presId="urn:microsoft.com/office/officeart/2005/8/layout/vProcess5"/>
    <dgm:cxn modelId="{78D08405-34F8-4D83-A88C-3FA22EB20C3A}" srcId="{3FBBFE4A-99C3-42C2-95E9-D41A6C6B2406}" destId="{3B1AC280-6840-4913-9F94-7DE270548B10}" srcOrd="0" destOrd="0" parTransId="{2722BC86-DB64-464F-864D-9258EC1E8560}" sibTransId="{AC9DF0F9-B126-47B9-96F0-EDD1D7784F29}"/>
    <dgm:cxn modelId="{CB86186A-E176-4000-BBF1-0787CE75F813}" type="presOf" srcId="{99308CF6-2FDE-4AE9-A817-C3B601483E77}" destId="{6CD5ECF4-B982-4C92-9E80-9960A3C14FEA}" srcOrd="1" destOrd="0" presId="urn:microsoft.com/office/officeart/2005/8/layout/vProcess5"/>
    <dgm:cxn modelId="{118D74C1-143C-4759-AFFD-1E4B2B6ABA55}" type="presOf" srcId="{3B1AC280-6840-4913-9F94-7DE270548B10}" destId="{80BEBD81-DF30-4683-BB1A-100F900454AE}" srcOrd="1" destOrd="0" presId="urn:microsoft.com/office/officeart/2005/8/layout/vProcess5"/>
    <dgm:cxn modelId="{43C4687C-6E9D-4E67-A0B3-4944DA68A770}" srcId="{3FBBFE4A-99C3-42C2-95E9-D41A6C6B2406}" destId="{5A0B6EE8-6769-4C2F-B9DC-3A4AEAF952DC}" srcOrd="3" destOrd="0" parTransId="{B4005573-2CAD-4DD2-B5FB-458FACF8D720}" sibTransId="{57383B4B-1C4E-42FE-ACE7-E99FA2ADEA5A}"/>
    <dgm:cxn modelId="{CFD36ADD-2D1C-4B5C-B266-99A4D9420162}" type="presOf" srcId="{3FBBFE4A-99C3-42C2-95E9-D41A6C6B2406}" destId="{07ED99BB-9BD9-4F8B-8EFF-F838642F1FD5}" srcOrd="0" destOrd="0" presId="urn:microsoft.com/office/officeart/2005/8/layout/vProcess5"/>
    <dgm:cxn modelId="{05562927-BE2E-4DFD-99A3-68C3A5148FFE}" srcId="{5A0B6EE8-6769-4C2F-B9DC-3A4AEAF952DC}" destId="{A66CB3E6-89DD-4BB1-A8C3-906934A69500}" srcOrd="0" destOrd="0" parTransId="{3284ED0E-F715-4EF0-AE82-E21F2FA55D0D}" sibTransId="{70E2B789-D5BD-4020-9F1D-13DD8D2B6272}"/>
    <dgm:cxn modelId="{545A96C9-3202-49A6-9B72-47D3470537B7}" type="presOf" srcId="{5A0B6EE8-6769-4C2F-B9DC-3A4AEAF952DC}" destId="{C2F73304-29C5-4E4C-9BA3-7752E5BCB5D1}" srcOrd="1" destOrd="0" presId="urn:microsoft.com/office/officeart/2005/8/layout/vProcess5"/>
    <dgm:cxn modelId="{401C7CDF-24DB-4F99-B208-EF42E4E07194}" type="presOf" srcId="{5F91C682-5290-4B08-9BFF-768B0691DFAF}" destId="{0C3FCFCD-26E3-442B-81F1-0D96058AD93F}" srcOrd="0" destOrd="0" presId="urn:microsoft.com/office/officeart/2005/8/layout/vProcess5"/>
    <dgm:cxn modelId="{9E8BB70A-FECE-4F6C-BAC5-00A4089CAA58}" type="presParOf" srcId="{07ED99BB-9BD9-4F8B-8EFF-F838642F1FD5}" destId="{DCCC375A-D87B-470E-BB50-B5D981709D1C}" srcOrd="0" destOrd="0" presId="urn:microsoft.com/office/officeart/2005/8/layout/vProcess5"/>
    <dgm:cxn modelId="{5C05C106-E837-4F09-8F96-43D5BA2C092D}" type="presParOf" srcId="{07ED99BB-9BD9-4F8B-8EFF-F838642F1FD5}" destId="{C166D805-D731-42AE-A53B-2C1E58752AF3}" srcOrd="1" destOrd="0" presId="urn:microsoft.com/office/officeart/2005/8/layout/vProcess5"/>
    <dgm:cxn modelId="{8DF029B7-8630-474C-86D7-A7B42CBF0BE9}" type="presParOf" srcId="{07ED99BB-9BD9-4F8B-8EFF-F838642F1FD5}" destId="{70254CD0-BC5D-436D-B3A1-9A08FE8E5E3C}" srcOrd="2" destOrd="0" presId="urn:microsoft.com/office/officeart/2005/8/layout/vProcess5"/>
    <dgm:cxn modelId="{F1813C31-526C-47EA-9134-D0A771F470CA}" type="presParOf" srcId="{07ED99BB-9BD9-4F8B-8EFF-F838642F1FD5}" destId="{091CA1B5-073D-401B-B8C2-CA348C97EA48}" srcOrd="3" destOrd="0" presId="urn:microsoft.com/office/officeart/2005/8/layout/vProcess5"/>
    <dgm:cxn modelId="{9C982270-5502-4981-A67E-F95F94C9A7A1}" type="presParOf" srcId="{07ED99BB-9BD9-4F8B-8EFF-F838642F1FD5}" destId="{2CF6F25E-68D2-4DB4-9721-760E414E60E3}" srcOrd="4" destOrd="0" presId="urn:microsoft.com/office/officeart/2005/8/layout/vProcess5"/>
    <dgm:cxn modelId="{0B24F026-5F6C-478B-BA88-B09CD65F5CF3}" type="presParOf" srcId="{07ED99BB-9BD9-4F8B-8EFF-F838642F1FD5}" destId="{450064A5-6D52-4A16-9D18-28CF3579FE69}" srcOrd="5" destOrd="0" presId="urn:microsoft.com/office/officeart/2005/8/layout/vProcess5"/>
    <dgm:cxn modelId="{8B23996F-1143-44C7-BC23-DBA4DCBF60BA}" type="presParOf" srcId="{07ED99BB-9BD9-4F8B-8EFF-F838642F1FD5}" destId="{0C3FCFCD-26E3-442B-81F1-0D96058AD93F}" srcOrd="6" destOrd="0" presId="urn:microsoft.com/office/officeart/2005/8/layout/vProcess5"/>
    <dgm:cxn modelId="{C5476EB8-B654-41AE-8D97-8E0272C03FBA}" type="presParOf" srcId="{07ED99BB-9BD9-4F8B-8EFF-F838642F1FD5}" destId="{1552E906-E1FE-4E18-8C85-A5ACC50485A5}" srcOrd="7" destOrd="0" presId="urn:microsoft.com/office/officeart/2005/8/layout/vProcess5"/>
    <dgm:cxn modelId="{DA22967D-0735-42F1-84F0-91A6956DE359}" type="presParOf" srcId="{07ED99BB-9BD9-4F8B-8EFF-F838642F1FD5}" destId="{80BEBD81-DF30-4683-BB1A-100F900454AE}" srcOrd="8" destOrd="0" presId="urn:microsoft.com/office/officeart/2005/8/layout/vProcess5"/>
    <dgm:cxn modelId="{968B46DF-7800-4420-A1D1-579C95566822}" type="presParOf" srcId="{07ED99BB-9BD9-4F8B-8EFF-F838642F1FD5}" destId="{6CD5ECF4-B982-4C92-9E80-9960A3C14FEA}" srcOrd="9" destOrd="0" presId="urn:microsoft.com/office/officeart/2005/8/layout/vProcess5"/>
    <dgm:cxn modelId="{0162D0CA-D765-49CA-AC78-9EE69DC3BCDF}" type="presParOf" srcId="{07ED99BB-9BD9-4F8B-8EFF-F838642F1FD5}" destId="{1CF48600-92CC-484D-A404-806DC812A40B}" srcOrd="10" destOrd="0" presId="urn:microsoft.com/office/officeart/2005/8/layout/vProcess5"/>
    <dgm:cxn modelId="{337936C7-50E8-4683-B1A8-50B35229B77D}" type="presParOf" srcId="{07ED99BB-9BD9-4F8B-8EFF-F838642F1FD5}" destId="{C2F73304-29C5-4E4C-9BA3-7752E5BCB5D1}" srcOrd="11" destOrd="0" presId="urn:microsoft.com/office/officeart/2005/8/layout/vProcess5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324BACE-D27D-4CA9-ABDD-70BA37A3D90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08A1550B-C545-46DD-A2B4-5338D0B7D713}">
      <dgm:prSet/>
      <dgm:spPr/>
      <dgm:t>
        <a:bodyPr/>
        <a:lstStyle/>
        <a:p>
          <a:pPr rtl="0"/>
          <a:r>
            <a:rPr lang="ru-RU" dirty="0" smtClean="0"/>
            <a:t>1) Знать музыкальный репертуар.</a:t>
          </a:r>
          <a:endParaRPr lang="ru-RU" dirty="0"/>
        </a:p>
      </dgm:t>
    </dgm:pt>
    <dgm:pt modelId="{42D684B2-7D93-4A5E-B4F2-231DB08C3C06}" type="parTrans" cxnId="{204C89DA-56DE-4F33-84EA-5E15D0E63132}">
      <dgm:prSet/>
      <dgm:spPr/>
      <dgm:t>
        <a:bodyPr/>
        <a:lstStyle/>
        <a:p>
          <a:endParaRPr lang="ru-RU"/>
        </a:p>
      </dgm:t>
    </dgm:pt>
    <dgm:pt modelId="{611B9CAB-99F8-43E9-A753-687DC35556AA}" type="sibTrans" cxnId="{204C89DA-56DE-4F33-84EA-5E15D0E63132}">
      <dgm:prSet/>
      <dgm:spPr/>
      <dgm:t>
        <a:bodyPr/>
        <a:lstStyle/>
        <a:p>
          <a:endParaRPr lang="ru-RU"/>
        </a:p>
      </dgm:t>
    </dgm:pt>
    <dgm:pt modelId="{94CA7BE8-8BE9-4AAF-9267-4FC64BB2B2F8}">
      <dgm:prSet/>
      <dgm:spPr/>
      <dgm:t>
        <a:bodyPr/>
        <a:lstStyle/>
        <a:p>
          <a:pPr rtl="0"/>
          <a:r>
            <a:rPr lang="ru-RU" dirty="0" smtClean="0"/>
            <a:t>2) Уметь организовывать в увлекательной форме слушание музыки.</a:t>
          </a:r>
          <a:endParaRPr lang="ru-RU" dirty="0"/>
        </a:p>
      </dgm:t>
    </dgm:pt>
    <dgm:pt modelId="{02C2D927-0D70-46FD-9875-1E823202902D}" type="parTrans" cxnId="{D76AF57D-24D1-429A-BBAC-2D6893D54695}">
      <dgm:prSet/>
      <dgm:spPr/>
      <dgm:t>
        <a:bodyPr/>
        <a:lstStyle/>
        <a:p>
          <a:endParaRPr lang="ru-RU"/>
        </a:p>
      </dgm:t>
    </dgm:pt>
    <dgm:pt modelId="{39186329-DC48-4C5A-A23F-5BCFB9821538}" type="sibTrans" cxnId="{D76AF57D-24D1-429A-BBAC-2D6893D54695}">
      <dgm:prSet/>
      <dgm:spPr/>
      <dgm:t>
        <a:bodyPr/>
        <a:lstStyle/>
        <a:p>
          <a:endParaRPr lang="ru-RU"/>
        </a:p>
      </dgm:t>
    </dgm:pt>
    <dgm:pt modelId="{E92AF568-8979-4ED9-B293-0B61F7AF78C5}">
      <dgm:prSet/>
      <dgm:spPr/>
      <dgm:t>
        <a:bodyPr/>
        <a:lstStyle/>
        <a:p>
          <a:pPr rtl="0"/>
          <a:r>
            <a:rPr lang="ru-RU" dirty="0" smtClean="0"/>
            <a:t>3) Находить индивидуальный подход к каждому ребёнку.</a:t>
          </a:r>
          <a:endParaRPr lang="ru-RU" dirty="0"/>
        </a:p>
      </dgm:t>
    </dgm:pt>
    <dgm:pt modelId="{9F9571A4-5FC4-4692-AEEE-E597B328E9CE}" type="parTrans" cxnId="{43B39AB0-F8D9-43FA-9622-54143914387E}">
      <dgm:prSet/>
      <dgm:spPr/>
      <dgm:t>
        <a:bodyPr/>
        <a:lstStyle/>
        <a:p>
          <a:endParaRPr lang="ru-RU"/>
        </a:p>
      </dgm:t>
    </dgm:pt>
    <dgm:pt modelId="{A3C9E03A-A5D9-4965-BD8B-CC617ED30DD9}" type="sibTrans" cxnId="{43B39AB0-F8D9-43FA-9622-54143914387E}">
      <dgm:prSet/>
      <dgm:spPr/>
      <dgm:t>
        <a:bodyPr/>
        <a:lstStyle/>
        <a:p>
          <a:endParaRPr lang="ru-RU"/>
        </a:p>
      </dgm:t>
    </dgm:pt>
    <dgm:pt modelId="{2BB9FB6D-963D-439F-A5F7-2D663730E499}">
      <dgm:prSet/>
      <dgm:spPr/>
      <dgm:t>
        <a:bodyPr/>
        <a:lstStyle/>
        <a:p>
          <a:pPr rtl="0"/>
          <a:endParaRPr lang="ru-RU" dirty="0"/>
        </a:p>
      </dgm:t>
    </dgm:pt>
    <dgm:pt modelId="{C53F6650-130F-409D-81E6-505E6EC8F8C2}" type="parTrans" cxnId="{8CE08389-99D2-4B1D-9DD0-2A8D5208C6CD}">
      <dgm:prSet/>
      <dgm:spPr/>
      <dgm:t>
        <a:bodyPr/>
        <a:lstStyle/>
        <a:p>
          <a:endParaRPr lang="ru-RU"/>
        </a:p>
      </dgm:t>
    </dgm:pt>
    <dgm:pt modelId="{8C29A941-7992-48EE-9B7D-A1973609C38A}" type="sibTrans" cxnId="{8CE08389-99D2-4B1D-9DD0-2A8D5208C6CD}">
      <dgm:prSet/>
      <dgm:spPr/>
      <dgm:t>
        <a:bodyPr/>
        <a:lstStyle/>
        <a:p>
          <a:endParaRPr lang="ru-RU"/>
        </a:p>
      </dgm:t>
    </dgm:pt>
    <dgm:pt modelId="{92A357FB-C1D6-4340-9201-AD98E98501C3}" type="pres">
      <dgm:prSet presAssocID="{0324BACE-D27D-4CA9-ABDD-70BA37A3D90A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5445AD9-C5AC-49E4-A4D0-7215912FC44A}" type="pres">
      <dgm:prSet presAssocID="{0324BACE-D27D-4CA9-ABDD-70BA37A3D90A}" presName="arrow" presStyleLbl="bgShp" presStyleIdx="0" presStyleCnt="1"/>
      <dgm:spPr/>
    </dgm:pt>
    <dgm:pt modelId="{0C369276-144D-4E23-ADB8-53C22B11E582}" type="pres">
      <dgm:prSet presAssocID="{0324BACE-D27D-4CA9-ABDD-70BA37A3D90A}" presName="linearProcess" presStyleCnt="0"/>
      <dgm:spPr/>
    </dgm:pt>
    <dgm:pt modelId="{01988967-B659-4578-B29B-D37F16DA2822}" type="pres">
      <dgm:prSet presAssocID="{08A1550B-C545-46DD-A2B4-5338D0B7D713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DFE4CC-9BA1-478D-AB66-28EB6EB2DA67}" type="pres">
      <dgm:prSet presAssocID="{611B9CAB-99F8-43E9-A753-687DC35556AA}" presName="sibTrans" presStyleCnt="0"/>
      <dgm:spPr/>
    </dgm:pt>
    <dgm:pt modelId="{FC719D06-70D8-4169-B038-CE1D712018CC}" type="pres">
      <dgm:prSet presAssocID="{94CA7BE8-8BE9-4AAF-9267-4FC64BB2B2F8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7ADFE2-74AB-48BD-A55D-483C5251B8C8}" type="pres">
      <dgm:prSet presAssocID="{39186329-DC48-4C5A-A23F-5BCFB9821538}" presName="sibTrans" presStyleCnt="0"/>
      <dgm:spPr/>
    </dgm:pt>
    <dgm:pt modelId="{28979701-F970-4844-8A33-070F77EC0F2A}" type="pres">
      <dgm:prSet presAssocID="{E92AF568-8979-4ED9-B293-0B61F7AF78C5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ECD1F67-7DCA-4E4C-BF2F-D2056F214517}" type="presOf" srcId="{08A1550B-C545-46DD-A2B4-5338D0B7D713}" destId="{01988967-B659-4578-B29B-D37F16DA2822}" srcOrd="0" destOrd="0" presId="urn:microsoft.com/office/officeart/2005/8/layout/hProcess9"/>
    <dgm:cxn modelId="{8CE08389-99D2-4B1D-9DD0-2A8D5208C6CD}" srcId="{E92AF568-8979-4ED9-B293-0B61F7AF78C5}" destId="{2BB9FB6D-963D-439F-A5F7-2D663730E499}" srcOrd="0" destOrd="0" parTransId="{C53F6650-130F-409D-81E6-505E6EC8F8C2}" sibTransId="{8C29A941-7992-48EE-9B7D-A1973609C38A}"/>
    <dgm:cxn modelId="{695FA79F-D482-4BFC-AE43-9927D28DC291}" type="presOf" srcId="{E92AF568-8979-4ED9-B293-0B61F7AF78C5}" destId="{28979701-F970-4844-8A33-070F77EC0F2A}" srcOrd="0" destOrd="0" presId="urn:microsoft.com/office/officeart/2005/8/layout/hProcess9"/>
    <dgm:cxn modelId="{93079481-B2D7-40D2-88E1-BDE5FC041C79}" type="presOf" srcId="{2BB9FB6D-963D-439F-A5F7-2D663730E499}" destId="{28979701-F970-4844-8A33-070F77EC0F2A}" srcOrd="0" destOrd="1" presId="urn:microsoft.com/office/officeart/2005/8/layout/hProcess9"/>
    <dgm:cxn modelId="{D76AF57D-24D1-429A-BBAC-2D6893D54695}" srcId="{0324BACE-D27D-4CA9-ABDD-70BA37A3D90A}" destId="{94CA7BE8-8BE9-4AAF-9267-4FC64BB2B2F8}" srcOrd="1" destOrd="0" parTransId="{02C2D927-0D70-46FD-9875-1E823202902D}" sibTransId="{39186329-DC48-4C5A-A23F-5BCFB9821538}"/>
    <dgm:cxn modelId="{43B39AB0-F8D9-43FA-9622-54143914387E}" srcId="{0324BACE-D27D-4CA9-ABDD-70BA37A3D90A}" destId="{E92AF568-8979-4ED9-B293-0B61F7AF78C5}" srcOrd="2" destOrd="0" parTransId="{9F9571A4-5FC4-4692-AEEE-E597B328E9CE}" sibTransId="{A3C9E03A-A5D9-4965-BD8B-CC617ED30DD9}"/>
    <dgm:cxn modelId="{3C0BCB1F-107D-40C6-8755-E8D5EA3A4C98}" type="presOf" srcId="{0324BACE-D27D-4CA9-ABDD-70BA37A3D90A}" destId="{92A357FB-C1D6-4340-9201-AD98E98501C3}" srcOrd="0" destOrd="0" presId="urn:microsoft.com/office/officeart/2005/8/layout/hProcess9"/>
    <dgm:cxn modelId="{204C89DA-56DE-4F33-84EA-5E15D0E63132}" srcId="{0324BACE-D27D-4CA9-ABDD-70BA37A3D90A}" destId="{08A1550B-C545-46DD-A2B4-5338D0B7D713}" srcOrd="0" destOrd="0" parTransId="{42D684B2-7D93-4A5E-B4F2-231DB08C3C06}" sibTransId="{611B9CAB-99F8-43E9-A753-687DC35556AA}"/>
    <dgm:cxn modelId="{2A7E011C-78A3-4948-BA99-4B4504F4F781}" type="presOf" srcId="{94CA7BE8-8BE9-4AAF-9267-4FC64BB2B2F8}" destId="{FC719D06-70D8-4169-B038-CE1D712018CC}" srcOrd="0" destOrd="0" presId="urn:microsoft.com/office/officeart/2005/8/layout/hProcess9"/>
    <dgm:cxn modelId="{6128F4FE-67A3-465D-B468-68BE5C50E828}" type="presParOf" srcId="{92A357FB-C1D6-4340-9201-AD98E98501C3}" destId="{15445AD9-C5AC-49E4-A4D0-7215912FC44A}" srcOrd="0" destOrd="0" presId="urn:microsoft.com/office/officeart/2005/8/layout/hProcess9"/>
    <dgm:cxn modelId="{E7944EA6-24AE-4422-9E1B-86E05274A473}" type="presParOf" srcId="{92A357FB-C1D6-4340-9201-AD98E98501C3}" destId="{0C369276-144D-4E23-ADB8-53C22B11E582}" srcOrd="1" destOrd="0" presId="urn:microsoft.com/office/officeart/2005/8/layout/hProcess9"/>
    <dgm:cxn modelId="{41B4A5E5-5D3A-4AD2-BD6E-9EF4F2FD5532}" type="presParOf" srcId="{0C369276-144D-4E23-ADB8-53C22B11E582}" destId="{01988967-B659-4578-B29B-D37F16DA2822}" srcOrd="0" destOrd="0" presId="urn:microsoft.com/office/officeart/2005/8/layout/hProcess9"/>
    <dgm:cxn modelId="{A9379258-F428-4A9D-BCC0-97AAA495BF34}" type="presParOf" srcId="{0C369276-144D-4E23-ADB8-53C22B11E582}" destId="{D3DFE4CC-9BA1-478D-AB66-28EB6EB2DA67}" srcOrd="1" destOrd="0" presId="urn:microsoft.com/office/officeart/2005/8/layout/hProcess9"/>
    <dgm:cxn modelId="{EC8A4FA9-5CFB-4049-86F1-B74B6469405B}" type="presParOf" srcId="{0C369276-144D-4E23-ADB8-53C22B11E582}" destId="{FC719D06-70D8-4169-B038-CE1D712018CC}" srcOrd="2" destOrd="0" presId="urn:microsoft.com/office/officeart/2005/8/layout/hProcess9"/>
    <dgm:cxn modelId="{E8B1852A-CE8E-40E8-982F-26AA9C0E334B}" type="presParOf" srcId="{0C369276-144D-4E23-ADB8-53C22B11E582}" destId="{1D7ADFE2-74AB-48BD-A55D-483C5251B8C8}" srcOrd="3" destOrd="0" presId="urn:microsoft.com/office/officeart/2005/8/layout/hProcess9"/>
    <dgm:cxn modelId="{1C98ABA9-4B7D-446E-89E8-4AD6C5985369}" type="presParOf" srcId="{0C369276-144D-4E23-ADB8-53C22B11E582}" destId="{28979701-F970-4844-8A33-070F77EC0F2A}" srcOrd="4" destOrd="0" presId="urn:microsoft.com/office/officeart/2005/8/layout/hProcess9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CBE756C-129F-4254-BD22-65CB6AAC8293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ED6B9A66-D87D-45B4-A1B3-8F5914EF8E32}">
      <dgm:prSet/>
      <dgm:spPr/>
      <dgm:t>
        <a:bodyPr/>
        <a:lstStyle/>
        <a:p>
          <a:pPr rtl="0"/>
          <a:r>
            <a:rPr lang="ru-RU" b="1" i="1" dirty="0" smtClean="0"/>
            <a:t>Воспитатель должен:</a:t>
          </a:r>
          <a:endParaRPr lang="ru-RU" b="1" i="1" dirty="0"/>
        </a:p>
      </dgm:t>
    </dgm:pt>
    <dgm:pt modelId="{C8E92968-3B40-4FD0-B151-02F5626FC774}" type="parTrans" cxnId="{06E9A158-BFD6-4382-B603-0056E38372EF}">
      <dgm:prSet/>
      <dgm:spPr/>
      <dgm:t>
        <a:bodyPr/>
        <a:lstStyle/>
        <a:p>
          <a:endParaRPr lang="ru-RU"/>
        </a:p>
      </dgm:t>
    </dgm:pt>
    <dgm:pt modelId="{4EB805DE-B7ED-4D0A-9B58-48F4E1654782}" type="sibTrans" cxnId="{06E9A158-BFD6-4382-B603-0056E38372EF}">
      <dgm:prSet/>
      <dgm:spPr/>
      <dgm:t>
        <a:bodyPr/>
        <a:lstStyle/>
        <a:p>
          <a:endParaRPr lang="ru-RU"/>
        </a:p>
      </dgm:t>
    </dgm:pt>
    <dgm:pt modelId="{2589C263-456D-40AD-A8F0-7E9ACC11F920}">
      <dgm:prSet/>
      <dgm:spPr/>
      <dgm:t>
        <a:bodyPr/>
        <a:lstStyle/>
        <a:p>
          <a:pPr rtl="0"/>
          <a:r>
            <a:rPr lang="ru-RU" dirty="0" smtClean="0"/>
            <a:t>1) Совместно с </a:t>
          </a:r>
          <a:r>
            <a:rPr lang="ru-RU" dirty="0" err="1" smtClean="0"/>
            <a:t>муз.руководителем</a:t>
          </a:r>
          <a:r>
            <a:rPr lang="ru-RU" dirty="0" smtClean="0"/>
            <a:t> изучать теорию и методику </a:t>
          </a:r>
          <a:r>
            <a:rPr lang="ru-RU" dirty="0" err="1" smtClean="0"/>
            <a:t>муз.воспитания</a:t>
          </a:r>
          <a:r>
            <a:rPr lang="ru-RU" dirty="0" smtClean="0"/>
            <a:t> на современном этапе и внедрять новые достижения в педагогический процесс.</a:t>
          </a:r>
          <a:endParaRPr lang="ru-RU" dirty="0"/>
        </a:p>
      </dgm:t>
    </dgm:pt>
    <dgm:pt modelId="{52E010F6-D1BF-4882-8612-58A5D9CF661B}" type="parTrans" cxnId="{38988219-2FF3-4BE6-B664-16BBA2A9C752}">
      <dgm:prSet/>
      <dgm:spPr/>
      <dgm:t>
        <a:bodyPr/>
        <a:lstStyle/>
        <a:p>
          <a:endParaRPr lang="ru-RU"/>
        </a:p>
      </dgm:t>
    </dgm:pt>
    <dgm:pt modelId="{0822AF6C-C913-4C21-9674-82EB20707587}" type="sibTrans" cxnId="{38988219-2FF3-4BE6-B664-16BBA2A9C752}">
      <dgm:prSet/>
      <dgm:spPr/>
      <dgm:t>
        <a:bodyPr/>
        <a:lstStyle/>
        <a:p>
          <a:endParaRPr lang="ru-RU"/>
        </a:p>
      </dgm:t>
    </dgm:pt>
    <dgm:pt modelId="{0838F655-30DE-4F7D-AD31-1EF818F88049}">
      <dgm:prSet/>
      <dgm:spPr/>
      <dgm:t>
        <a:bodyPr/>
        <a:lstStyle/>
        <a:p>
          <a:pPr rtl="0"/>
          <a:r>
            <a:rPr lang="ru-RU" dirty="0" smtClean="0"/>
            <a:t>2) Помогать </a:t>
          </a:r>
          <a:r>
            <a:rPr lang="ru-RU" dirty="0" err="1" smtClean="0"/>
            <a:t>муз.руководителю</a:t>
          </a:r>
          <a:r>
            <a:rPr lang="ru-RU" dirty="0" smtClean="0"/>
            <a:t> проводить открытые занятия, проводить работу с родителями.</a:t>
          </a:r>
          <a:endParaRPr lang="ru-RU" dirty="0"/>
        </a:p>
      </dgm:t>
    </dgm:pt>
    <dgm:pt modelId="{708D0CDF-C048-4892-80B0-E89F6D7E42CB}" type="parTrans" cxnId="{35E7D8F3-78D4-4C45-ACCB-B6A7516D0A11}">
      <dgm:prSet/>
      <dgm:spPr/>
      <dgm:t>
        <a:bodyPr/>
        <a:lstStyle/>
        <a:p>
          <a:endParaRPr lang="ru-RU"/>
        </a:p>
      </dgm:t>
    </dgm:pt>
    <dgm:pt modelId="{66320D5C-DDBE-4396-ABF0-663B778FDD12}" type="sibTrans" cxnId="{35E7D8F3-78D4-4C45-ACCB-B6A7516D0A11}">
      <dgm:prSet/>
      <dgm:spPr/>
      <dgm:t>
        <a:bodyPr/>
        <a:lstStyle/>
        <a:p>
          <a:endParaRPr lang="ru-RU"/>
        </a:p>
      </dgm:t>
    </dgm:pt>
    <dgm:pt modelId="{35B7E44F-B2A2-476B-967F-816BAC15080C}">
      <dgm:prSet/>
      <dgm:spPr/>
      <dgm:t>
        <a:bodyPr/>
        <a:lstStyle/>
        <a:p>
          <a:pPr rtl="0"/>
          <a:endParaRPr lang="ru-RU" dirty="0"/>
        </a:p>
      </dgm:t>
    </dgm:pt>
    <dgm:pt modelId="{CA96A47A-00DF-4781-A559-FF9AE5CD14EE}" type="parTrans" cxnId="{56E6813C-0548-40AD-9A90-670587BDA107}">
      <dgm:prSet/>
      <dgm:spPr/>
      <dgm:t>
        <a:bodyPr/>
        <a:lstStyle/>
        <a:p>
          <a:endParaRPr lang="ru-RU"/>
        </a:p>
      </dgm:t>
    </dgm:pt>
    <dgm:pt modelId="{D4374396-5FC0-4BE9-B67F-14C699D2FF09}" type="sibTrans" cxnId="{56E6813C-0548-40AD-9A90-670587BDA107}">
      <dgm:prSet/>
      <dgm:spPr/>
      <dgm:t>
        <a:bodyPr/>
        <a:lstStyle/>
        <a:p>
          <a:endParaRPr lang="ru-RU"/>
        </a:p>
      </dgm:t>
    </dgm:pt>
    <dgm:pt modelId="{F88EDD98-6610-44F5-B037-A67A5E7B3A2E}" type="pres">
      <dgm:prSet presAssocID="{6CBE756C-129F-4254-BD22-65CB6AAC829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FC4F0C4-DA1E-4146-96FD-2479B970448B}" type="pres">
      <dgm:prSet presAssocID="{ED6B9A66-D87D-45B4-A1B3-8F5914EF8E3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85011F-C78D-4D06-A239-33493246C044}" type="pres">
      <dgm:prSet presAssocID="{4EB805DE-B7ED-4D0A-9B58-48F4E1654782}" presName="spacer" presStyleCnt="0"/>
      <dgm:spPr/>
    </dgm:pt>
    <dgm:pt modelId="{A476AB23-B892-49B4-AC33-7D221F1F2F8B}" type="pres">
      <dgm:prSet presAssocID="{2589C263-456D-40AD-A8F0-7E9ACC11F92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0CB646-E034-47B1-9174-0D27A217A8C2}" type="pres">
      <dgm:prSet presAssocID="{0822AF6C-C913-4C21-9674-82EB20707587}" presName="spacer" presStyleCnt="0"/>
      <dgm:spPr/>
    </dgm:pt>
    <dgm:pt modelId="{0C65A55E-75EA-43C8-90A2-8E3152D9CBD9}" type="pres">
      <dgm:prSet presAssocID="{0838F655-30DE-4F7D-AD31-1EF818F8804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90536E-5B57-4FDD-A1C3-4CD09CA4723E}" type="pres">
      <dgm:prSet presAssocID="{0838F655-30DE-4F7D-AD31-1EF818F88049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E9A158-BFD6-4382-B603-0056E38372EF}" srcId="{6CBE756C-129F-4254-BD22-65CB6AAC8293}" destId="{ED6B9A66-D87D-45B4-A1B3-8F5914EF8E32}" srcOrd="0" destOrd="0" parTransId="{C8E92968-3B40-4FD0-B151-02F5626FC774}" sibTransId="{4EB805DE-B7ED-4D0A-9B58-48F4E1654782}"/>
    <dgm:cxn modelId="{00746D50-2B5A-4372-8713-D209E645C5A0}" type="presOf" srcId="{0838F655-30DE-4F7D-AD31-1EF818F88049}" destId="{0C65A55E-75EA-43C8-90A2-8E3152D9CBD9}" srcOrd="0" destOrd="0" presId="urn:microsoft.com/office/officeart/2005/8/layout/vList2"/>
    <dgm:cxn modelId="{38988219-2FF3-4BE6-B664-16BBA2A9C752}" srcId="{6CBE756C-129F-4254-BD22-65CB6AAC8293}" destId="{2589C263-456D-40AD-A8F0-7E9ACC11F920}" srcOrd="1" destOrd="0" parTransId="{52E010F6-D1BF-4882-8612-58A5D9CF661B}" sibTransId="{0822AF6C-C913-4C21-9674-82EB20707587}"/>
    <dgm:cxn modelId="{22D9B6DF-7355-4DD4-8D33-16F3ECB71653}" type="presOf" srcId="{ED6B9A66-D87D-45B4-A1B3-8F5914EF8E32}" destId="{7FC4F0C4-DA1E-4146-96FD-2479B970448B}" srcOrd="0" destOrd="0" presId="urn:microsoft.com/office/officeart/2005/8/layout/vList2"/>
    <dgm:cxn modelId="{35E7D8F3-78D4-4C45-ACCB-B6A7516D0A11}" srcId="{6CBE756C-129F-4254-BD22-65CB6AAC8293}" destId="{0838F655-30DE-4F7D-AD31-1EF818F88049}" srcOrd="2" destOrd="0" parTransId="{708D0CDF-C048-4892-80B0-E89F6D7E42CB}" sibTransId="{66320D5C-DDBE-4396-ABF0-663B778FDD12}"/>
    <dgm:cxn modelId="{56E6813C-0548-40AD-9A90-670587BDA107}" srcId="{0838F655-30DE-4F7D-AD31-1EF818F88049}" destId="{35B7E44F-B2A2-476B-967F-816BAC15080C}" srcOrd="0" destOrd="0" parTransId="{CA96A47A-00DF-4781-A559-FF9AE5CD14EE}" sibTransId="{D4374396-5FC0-4BE9-B67F-14C699D2FF09}"/>
    <dgm:cxn modelId="{041AFABA-F7CD-44C7-BBF5-3CB9622DE2F4}" type="presOf" srcId="{2589C263-456D-40AD-A8F0-7E9ACC11F920}" destId="{A476AB23-B892-49B4-AC33-7D221F1F2F8B}" srcOrd="0" destOrd="0" presId="urn:microsoft.com/office/officeart/2005/8/layout/vList2"/>
    <dgm:cxn modelId="{D50FA1DF-E1EC-44D4-9930-F1023E1C4CC8}" type="presOf" srcId="{6CBE756C-129F-4254-BD22-65CB6AAC8293}" destId="{F88EDD98-6610-44F5-B037-A67A5E7B3A2E}" srcOrd="0" destOrd="0" presId="urn:microsoft.com/office/officeart/2005/8/layout/vList2"/>
    <dgm:cxn modelId="{17045089-B6B4-432E-AB4B-94B8CF0562F7}" type="presOf" srcId="{35B7E44F-B2A2-476B-967F-816BAC15080C}" destId="{7090536E-5B57-4FDD-A1C3-4CD09CA4723E}" srcOrd="0" destOrd="0" presId="urn:microsoft.com/office/officeart/2005/8/layout/vList2"/>
    <dgm:cxn modelId="{18F5C36C-E656-43CC-AE7B-032B74EB09A4}" type="presParOf" srcId="{F88EDD98-6610-44F5-B037-A67A5E7B3A2E}" destId="{7FC4F0C4-DA1E-4146-96FD-2479B970448B}" srcOrd="0" destOrd="0" presId="urn:microsoft.com/office/officeart/2005/8/layout/vList2"/>
    <dgm:cxn modelId="{668A6354-F082-464B-AFFD-5FF0B82480A9}" type="presParOf" srcId="{F88EDD98-6610-44F5-B037-A67A5E7B3A2E}" destId="{6985011F-C78D-4D06-A239-33493246C044}" srcOrd="1" destOrd="0" presId="urn:microsoft.com/office/officeart/2005/8/layout/vList2"/>
    <dgm:cxn modelId="{360B4A76-1ED1-4342-BD43-39482D227FB5}" type="presParOf" srcId="{F88EDD98-6610-44F5-B037-A67A5E7B3A2E}" destId="{A476AB23-B892-49B4-AC33-7D221F1F2F8B}" srcOrd="2" destOrd="0" presId="urn:microsoft.com/office/officeart/2005/8/layout/vList2"/>
    <dgm:cxn modelId="{8F2B1F61-3E16-4BB1-B600-6F9C5D43A6AE}" type="presParOf" srcId="{F88EDD98-6610-44F5-B037-A67A5E7B3A2E}" destId="{FE0CB646-E034-47B1-9174-0D27A217A8C2}" srcOrd="3" destOrd="0" presId="urn:microsoft.com/office/officeart/2005/8/layout/vList2"/>
    <dgm:cxn modelId="{F2F95F8C-3F00-491A-BF7D-322596F9445E}" type="presParOf" srcId="{F88EDD98-6610-44F5-B037-A67A5E7B3A2E}" destId="{0C65A55E-75EA-43C8-90A2-8E3152D9CBD9}" srcOrd="4" destOrd="0" presId="urn:microsoft.com/office/officeart/2005/8/layout/vList2"/>
    <dgm:cxn modelId="{EC1C061D-6A4B-4718-A4A0-58F7D0AF38E6}" type="presParOf" srcId="{F88EDD98-6610-44F5-B037-A67A5E7B3A2E}" destId="{7090536E-5B57-4FDD-A1C3-4CD09CA4723E}" srcOrd="5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5CF243D-A376-4790-8FC2-EBFE904541F6}">
      <dsp:nvSpPr>
        <dsp:cNvPr id="0" name=""/>
        <dsp:cNvSpPr/>
      </dsp:nvSpPr>
      <dsp:spPr>
        <a:xfrm>
          <a:off x="0" y="627597"/>
          <a:ext cx="2801402" cy="16808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любовь к детям</a:t>
          </a:r>
          <a:endParaRPr lang="ru-RU" sz="2400" kern="1200" dirty="0"/>
        </a:p>
      </dsp:txBody>
      <dsp:txXfrm>
        <a:off x="0" y="627597"/>
        <a:ext cx="2801402" cy="1680841"/>
      </dsp:txXfrm>
    </dsp:sp>
    <dsp:sp modelId="{FD050F7F-2AE6-4EBF-8E73-AA0C0D99187B}">
      <dsp:nvSpPr>
        <dsp:cNvPr id="0" name=""/>
        <dsp:cNvSpPr/>
      </dsp:nvSpPr>
      <dsp:spPr>
        <a:xfrm>
          <a:off x="3081542" y="627597"/>
          <a:ext cx="2801402" cy="16808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Терпеливость</a:t>
          </a:r>
          <a:endParaRPr lang="ru-RU" sz="2400" kern="1200" dirty="0"/>
        </a:p>
      </dsp:txBody>
      <dsp:txXfrm>
        <a:off x="3081542" y="627597"/>
        <a:ext cx="2801402" cy="1680841"/>
      </dsp:txXfrm>
    </dsp:sp>
    <dsp:sp modelId="{CBD06E4F-3B73-4BF4-BC6F-65844C6D10F8}">
      <dsp:nvSpPr>
        <dsp:cNvPr id="0" name=""/>
        <dsp:cNvSpPr/>
      </dsp:nvSpPr>
      <dsp:spPr>
        <a:xfrm>
          <a:off x="6163085" y="627597"/>
          <a:ext cx="2801402" cy="16808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внимательность</a:t>
          </a:r>
          <a:endParaRPr lang="ru-RU" sz="2400" b="1" kern="1200" dirty="0"/>
        </a:p>
      </dsp:txBody>
      <dsp:txXfrm>
        <a:off x="6163085" y="627597"/>
        <a:ext cx="2801402" cy="1680841"/>
      </dsp:txXfrm>
    </dsp:sp>
    <dsp:sp modelId="{8D5E1D98-EA1F-434D-84AC-8343858DD5D0}">
      <dsp:nvSpPr>
        <dsp:cNvPr id="0" name=""/>
        <dsp:cNvSpPr/>
      </dsp:nvSpPr>
      <dsp:spPr>
        <a:xfrm>
          <a:off x="0" y="2588579"/>
          <a:ext cx="2801402" cy="16808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доброжелательность</a:t>
          </a:r>
          <a:endParaRPr lang="ru-RU" sz="2400" b="1" kern="1200" dirty="0"/>
        </a:p>
      </dsp:txBody>
      <dsp:txXfrm>
        <a:off x="0" y="2588579"/>
        <a:ext cx="2801402" cy="1680841"/>
      </dsp:txXfrm>
    </dsp:sp>
    <dsp:sp modelId="{A7DF347E-182E-48C4-A5DE-82FD53F3DB2B}">
      <dsp:nvSpPr>
        <dsp:cNvPr id="0" name=""/>
        <dsp:cNvSpPr/>
      </dsp:nvSpPr>
      <dsp:spPr>
        <a:xfrm>
          <a:off x="3131827" y="2564913"/>
          <a:ext cx="2801402" cy="16808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справедливость</a:t>
          </a:r>
          <a:endParaRPr lang="ru-RU" sz="2400" b="1" kern="1200" dirty="0"/>
        </a:p>
      </dsp:txBody>
      <dsp:txXfrm>
        <a:off x="3131827" y="2564913"/>
        <a:ext cx="2801402" cy="1680841"/>
      </dsp:txXfrm>
    </dsp:sp>
    <dsp:sp modelId="{1E2BD4FB-F740-48D8-B3EC-9775D150C48B}">
      <dsp:nvSpPr>
        <dsp:cNvPr id="0" name=""/>
        <dsp:cNvSpPr/>
      </dsp:nvSpPr>
      <dsp:spPr>
        <a:xfrm>
          <a:off x="6115965" y="2565232"/>
          <a:ext cx="2801402" cy="16808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уравновешенность</a:t>
          </a:r>
          <a:endParaRPr lang="ru-RU" sz="2400" b="1" kern="1200" dirty="0"/>
        </a:p>
      </dsp:txBody>
      <dsp:txXfrm>
        <a:off x="6115965" y="2565232"/>
        <a:ext cx="2801402" cy="1680841"/>
      </dsp:txXfrm>
    </dsp:sp>
    <dsp:sp modelId="{166E7ACB-3FCA-4AE0-84C5-6FC1A016958E}">
      <dsp:nvSpPr>
        <dsp:cNvPr id="0" name=""/>
        <dsp:cNvSpPr/>
      </dsp:nvSpPr>
      <dsp:spPr>
        <a:xfrm>
          <a:off x="0" y="4549560"/>
          <a:ext cx="2801402" cy="16808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контактность</a:t>
          </a:r>
          <a:endParaRPr lang="ru-RU" sz="2400" b="1" kern="1200" dirty="0"/>
        </a:p>
      </dsp:txBody>
      <dsp:txXfrm>
        <a:off x="0" y="4549560"/>
        <a:ext cx="2801402" cy="1680841"/>
      </dsp:txXfrm>
    </dsp:sp>
    <dsp:sp modelId="{9924E167-EA5F-4AB4-BE56-F304D441D749}">
      <dsp:nvSpPr>
        <dsp:cNvPr id="0" name=""/>
        <dsp:cNvSpPr/>
      </dsp:nvSpPr>
      <dsp:spPr>
        <a:xfrm>
          <a:off x="3081542" y="4549560"/>
          <a:ext cx="2801402" cy="16808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выдержка</a:t>
          </a:r>
          <a:endParaRPr lang="ru-RU" sz="2400" b="1" kern="1200" dirty="0"/>
        </a:p>
      </dsp:txBody>
      <dsp:txXfrm>
        <a:off x="3081542" y="4549560"/>
        <a:ext cx="2801402" cy="1680841"/>
      </dsp:txXfrm>
    </dsp:sp>
    <dsp:sp modelId="{232ABC66-0CCF-4EC4-A75C-2C85C213EEEA}">
      <dsp:nvSpPr>
        <dsp:cNvPr id="0" name=""/>
        <dsp:cNvSpPr/>
      </dsp:nvSpPr>
      <dsp:spPr>
        <a:xfrm>
          <a:off x="6163085" y="4437112"/>
          <a:ext cx="2801402" cy="16808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/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Культура общения</a:t>
          </a:r>
          <a:endParaRPr lang="ru-RU" sz="24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/>
        </a:p>
      </dsp:txBody>
      <dsp:txXfrm>
        <a:off x="6163085" y="4437112"/>
        <a:ext cx="2801402" cy="168084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BE630D-62AC-4791-AD29-06D73BB3998F}">
      <dsp:nvSpPr>
        <dsp:cNvPr id="0" name=""/>
        <dsp:cNvSpPr/>
      </dsp:nvSpPr>
      <dsp:spPr>
        <a:xfrm>
          <a:off x="0" y="5256532"/>
          <a:ext cx="8568952" cy="1150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4) Регулярно посещать РМО, проходить КПК, бывать на проблемных семинарах, </a:t>
          </a:r>
          <a:r>
            <a:rPr lang="ru-RU" sz="2800" kern="1200" dirty="0" err="1" smtClean="0"/>
            <a:t>пед.чтениях</a:t>
          </a:r>
          <a:r>
            <a:rPr lang="ru-RU" sz="2800" kern="1200" dirty="0" smtClean="0"/>
            <a:t>, конференциях и т.д.</a:t>
          </a:r>
          <a:endParaRPr lang="ru-RU" sz="2800" kern="1200" dirty="0"/>
        </a:p>
      </dsp:txBody>
      <dsp:txXfrm>
        <a:off x="0" y="5256532"/>
        <a:ext cx="8568952" cy="1150000"/>
      </dsp:txXfrm>
    </dsp:sp>
    <dsp:sp modelId="{2A982B7C-FCF3-410F-9DD3-5D3D6CB57D7E}">
      <dsp:nvSpPr>
        <dsp:cNvPr id="0" name=""/>
        <dsp:cNvSpPr/>
      </dsp:nvSpPr>
      <dsp:spPr>
        <a:xfrm rot="10800000">
          <a:off x="0" y="3505081"/>
          <a:ext cx="8568952" cy="176870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3) Внедрять в практику работы новейшие методы и приёмы обучения.</a:t>
          </a:r>
          <a:endParaRPr lang="ru-RU" sz="2800" kern="1200" dirty="0"/>
        </a:p>
      </dsp:txBody>
      <dsp:txXfrm rot="10800000">
        <a:off x="0" y="3505081"/>
        <a:ext cx="8568952" cy="1768701"/>
      </dsp:txXfrm>
    </dsp:sp>
    <dsp:sp modelId="{7B75A7D7-C497-49AB-BD01-6936BE37785F}">
      <dsp:nvSpPr>
        <dsp:cNvPr id="0" name=""/>
        <dsp:cNvSpPr/>
      </dsp:nvSpPr>
      <dsp:spPr>
        <a:xfrm rot="10800000">
          <a:off x="0" y="1753629"/>
          <a:ext cx="8568952" cy="176870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2) Знакомиться с передовым педагогическим опытом.</a:t>
          </a:r>
          <a:endParaRPr lang="ru-RU" sz="2800" kern="1200" dirty="0"/>
        </a:p>
      </dsp:txBody>
      <dsp:txXfrm rot="10800000">
        <a:off x="0" y="1753629"/>
        <a:ext cx="8568952" cy="1768701"/>
      </dsp:txXfrm>
    </dsp:sp>
    <dsp:sp modelId="{8EC8C946-B6B2-435D-9071-3D4250B0262F}">
      <dsp:nvSpPr>
        <dsp:cNvPr id="0" name=""/>
        <dsp:cNvSpPr/>
      </dsp:nvSpPr>
      <dsp:spPr>
        <a:xfrm rot="10800000">
          <a:off x="0" y="3"/>
          <a:ext cx="8568952" cy="176870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1) Следить за специальной литературой.</a:t>
          </a:r>
          <a:endParaRPr lang="ru-RU" sz="2800" kern="1200" dirty="0"/>
        </a:p>
      </dsp:txBody>
      <dsp:txXfrm rot="10800000">
        <a:off x="0" y="3"/>
        <a:ext cx="8568952" cy="176870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D9884C2-77D0-458D-B6DD-59285BD499D8}">
      <dsp:nvSpPr>
        <dsp:cNvPr id="0" name=""/>
        <dsp:cNvSpPr/>
      </dsp:nvSpPr>
      <dsp:spPr>
        <a:xfrm>
          <a:off x="888836" y="-7096"/>
          <a:ext cx="6513590" cy="6513590"/>
        </a:xfrm>
        <a:prstGeom prst="circularArrow">
          <a:avLst>
            <a:gd name="adj1" fmla="val 5274"/>
            <a:gd name="adj2" fmla="val 312630"/>
            <a:gd name="adj3" fmla="val 14227244"/>
            <a:gd name="adj4" fmla="val 17127538"/>
            <a:gd name="adj5" fmla="val 547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F9D25D-E5F3-48AB-917D-E6F64E1E9EED}">
      <dsp:nvSpPr>
        <dsp:cNvPr id="0" name=""/>
        <dsp:cNvSpPr/>
      </dsp:nvSpPr>
      <dsp:spPr>
        <a:xfrm>
          <a:off x="2906800" y="826"/>
          <a:ext cx="2477662" cy="12388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1) Организовывать повторное прослушивание </a:t>
          </a:r>
          <a:r>
            <a:rPr lang="ru-RU" sz="1100" kern="1200" dirty="0" err="1" smtClean="0"/>
            <a:t>муз.произведений</a:t>
          </a:r>
          <a:r>
            <a:rPr lang="ru-RU" sz="1100" kern="1200" dirty="0" smtClean="0"/>
            <a:t> в группе без развёрнутой беседы о музыке.</a:t>
          </a:r>
          <a:endParaRPr lang="ru-RU" sz="1100" kern="1200" dirty="0"/>
        </a:p>
      </dsp:txBody>
      <dsp:txXfrm>
        <a:off x="2906800" y="826"/>
        <a:ext cx="2477662" cy="1238831"/>
      </dsp:txXfrm>
    </dsp:sp>
    <dsp:sp modelId="{B561D747-0D91-4C10-839F-F63BEC221BA8}">
      <dsp:nvSpPr>
        <dsp:cNvPr id="0" name=""/>
        <dsp:cNvSpPr/>
      </dsp:nvSpPr>
      <dsp:spPr>
        <a:xfrm>
          <a:off x="5195212" y="1322041"/>
          <a:ext cx="2477662" cy="12388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2) Повторять в группе фрагменты праздничных утренников и развлечений.</a:t>
          </a:r>
          <a:endParaRPr lang="ru-RU" sz="1100" kern="1200" dirty="0"/>
        </a:p>
      </dsp:txBody>
      <dsp:txXfrm>
        <a:off x="5195212" y="1322041"/>
        <a:ext cx="2477662" cy="1238831"/>
      </dsp:txXfrm>
    </dsp:sp>
    <dsp:sp modelId="{058CC924-A29F-49F4-9575-0D94E2A49DDC}">
      <dsp:nvSpPr>
        <dsp:cNvPr id="0" name=""/>
        <dsp:cNvSpPr/>
      </dsp:nvSpPr>
      <dsp:spPr>
        <a:xfrm>
          <a:off x="5195212" y="3964471"/>
          <a:ext cx="2477662" cy="12388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3) Должен обращаться к произведениям, не звучащим на </a:t>
          </a:r>
          <a:r>
            <a:rPr lang="ru-RU" sz="1100" kern="1200" dirty="0" err="1" smtClean="0"/>
            <a:t>муз.занятиях</a:t>
          </a:r>
          <a:r>
            <a:rPr lang="ru-RU" sz="1100" kern="1200" dirty="0" smtClean="0"/>
            <a:t>. </a:t>
          </a:r>
          <a:endParaRPr lang="ru-RU" sz="1100" kern="1200" dirty="0"/>
        </a:p>
      </dsp:txBody>
      <dsp:txXfrm>
        <a:off x="5195212" y="3964471"/>
        <a:ext cx="2477662" cy="1238831"/>
      </dsp:txXfrm>
    </dsp:sp>
    <dsp:sp modelId="{B5439E95-7D00-483E-8D29-7564878C310C}">
      <dsp:nvSpPr>
        <dsp:cNvPr id="0" name=""/>
        <dsp:cNvSpPr/>
      </dsp:nvSpPr>
      <dsp:spPr>
        <a:xfrm>
          <a:off x="2906800" y="5285686"/>
          <a:ext cx="2477662" cy="12388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4) Проводить некоторые досуги и развлечения самостоятельно (кукольный театр, инсценировки) или под руководством </a:t>
          </a:r>
          <a:r>
            <a:rPr lang="ru-RU" sz="1100" kern="1200" dirty="0" err="1" smtClean="0"/>
            <a:t>муз.руководителя</a:t>
          </a:r>
          <a:r>
            <a:rPr lang="ru-RU" sz="1100" kern="1200" dirty="0" smtClean="0"/>
            <a:t>.</a:t>
          </a:r>
          <a:endParaRPr lang="ru-RU" sz="1100" kern="1200" dirty="0"/>
        </a:p>
      </dsp:txBody>
      <dsp:txXfrm>
        <a:off x="2906800" y="5285686"/>
        <a:ext cx="2477662" cy="1238831"/>
      </dsp:txXfrm>
    </dsp:sp>
    <dsp:sp modelId="{70FC7669-B848-43F0-AD4B-0DAA397910AC}">
      <dsp:nvSpPr>
        <dsp:cNvPr id="0" name=""/>
        <dsp:cNvSpPr/>
      </dsp:nvSpPr>
      <dsp:spPr>
        <a:xfrm>
          <a:off x="618388" y="3964471"/>
          <a:ext cx="2477662" cy="12388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5) Владеть исполнительскими навыками и умениями во всех видах </a:t>
          </a:r>
          <a:r>
            <a:rPr lang="ru-RU" sz="1100" kern="1200" dirty="0" err="1" smtClean="0"/>
            <a:t>муз.деятельности</a:t>
          </a:r>
          <a:r>
            <a:rPr lang="ru-RU" sz="1100" kern="1200" dirty="0" smtClean="0"/>
            <a:t>, в т.ч. игре на детских музыкальных инструментах.</a:t>
          </a:r>
          <a:endParaRPr lang="ru-RU" sz="1100" kern="1200" dirty="0"/>
        </a:p>
      </dsp:txBody>
      <dsp:txXfrm>
        <a:off x="618388" y="3964471"/>
        <a:ext cx="2477662" cy="1238831"/>
      </dsp:txXfrm>
    </dsp:sp>
    <dsp:sp modelId="{5EB26EC7-368E-4086-834A-D725F238300A}">
      <dsp:nvSpPr>
        <dsp:cNvPr id="0" name=""/>
        <dsp:cNvSpPr/>
      </dsp:nvSpPr>
      <dsp:spPr>
        <a:xfrm>
          <a:off x="618388" y="1322041"/>
          <a:ext cx="2477662" cy="12388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6)Знать методику музыкального воспитания, уметь применять разнообразные методические приёмы.</a:t>
          </a:r>
          <a:endParaRPr lang="ru-RU" sz="1100" kern="1200" dirty="0"/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900" kern="1200" dirty="0"/>
        </a:p>
      </dsp:txBody>
      <dsp:txXfrm>
        <a:off x="618388" y="1322041"/>
        <a:ext cx="2477662" cy="123883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166D805-D731-42AE-A53B-2C1E58752AF3}">
      <dsp:nvSpPr>
        <dsp:cNvPr id="0" name=""/>
        <dsp:cNvSpPr/>
      </dsp:nvSpPr>
      <dsp:spPr>
        <a:xfrm>
          <a:off x="0" y="0"/>
          <a:ext cx="6698892" cy="14257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1) Знать методы диагностики и помогать </a:t>
          </a:r>
          <a:r>
            <a:rPr lang="ru-RU" sz="1700" kern="1200" dirty="0" err="1" smtClean="0"/>
            <a:t>муз.руководителю</a:t>
          </a:r>
          <a:r>
            <a:rPr lang="ru-RU" sz="1700" kern="1200" dirty="0" smtClean="0"/>
            <a:t> в её проведении.</a:t>
          </a:r>
          <a:endParaRPr lang="ru-RU" sz="1700" kern="1200" dirty="0"/>
        </a:p>
      </dsp:txBody>
      <dsp:txXfrm>
        <a:off x="0" y="0"/>
        <a:ext cx="5123429" cy="1425758"/>
      </dsp:txXfrm>
    </dsp:sp>
    <dsp:sp modelId="{70254CD0-BC5D-436D-B3A1-9A08FE8E5E3C}">
      <dsp:nvSpPr>
        <dsp:cNvPr id="0" name=""/>
        <dsp:cNvSpPr/>
      </dsp:nvSpPr>
      <dsp:spPr>
        <a:xfrm>
          <a:off x="561032" y="1684987"/>
          <a:ext cx="6698892" cy="14257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2) Поддерживать интерес детей к музыкальной деятельности, создавать проблемные ситуации, активизировать самостоятельность и творческие проявления детей.</a:t>
          </a:r>
          <a:endParaRPr lang="ru-RU" sz="1700" kern="1200" dirty="0"/>
        </a:p>
      </dsp:txBody>
      <dsp:txXfrm>
        <a:off x="561032" y="1684987"/>
        <a:ext cx="5211117" cy="1425758"/>
      </dsp:txXfrm>
    </dsp:sp>
    <dsp:sp modelId="{091CA1B5-073D-401B-B8C2-CA348C97EA48}">
      <dsp:nvSpPr>
        <dsp:cNvPr id="0" name=""/>
        <dsp:cNvSpPr/>
      </dsp:nvSpPr>
      <dsp:spPr>
        <a:xfrm>
          <a:off x="1113690" y="3369974"/>
          <a:ext cx="6698892" cy="14257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3) Помогать проводить различные виды занятий, особенно комплексные занятия.</a:t>
          </a:r>
          <a:endParaRPr lang="ru-RU" sz="1700" kern="1200" dirty="0"/>
        </a:p>
      </dsp:txBody>
      <dsp:txXfrm>
        <a:off x="1113690" y="3369974"/>
        <a:ext cx="5219491" cy="1425758"/>
      </dsp:txXfrm>
    </dsp:sp>
    <dsp:sp modelId="{2CF6F25E-68D2-4DB4-9721-760E414E60E3}">
      <dsp:nvSpPr>
        <dsp:cNvPr id="0" name=""/>
        <dsp:cNvSpPr/>
      </dsp:nvSpPr>
      <dsp:spPr>
        <a:xfrm>
          <a:off x="1674723" y="5054961"/>
          <a:ext cx="6698892" cy="14257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4) Использовать музыку на других занятиях (ИЗО, </a:t>
          </a:r>
          <a:r>
            <a:rPr lang="ru-RU" sz="1700" kern="1200" dirty="0" err="1" smtClean="0"/>
            <a:t>худ.слово</a:t>
          </a:r>
          <a:r>
            <a:rPr lang="ru-RU" sz="1700" kern="1200" dirty="0" smtClean="0"/>
            <a:t> и т.д.)</a:t>
          </a:r>
          <a:endParaRPr lang="ru-RU" sz="17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/>
        </a:p>
      </dsp:txBody>
      <dsp:txXfrm>
        <a:off x="1674723" y="5054961"/>
        <a:ext cx="5211117" cy="1425758"/>
      </dsp:txXfrm>
    </dsp:sp>
    <dsp:sp modelId="{450064A5-6D52-4A16-9D18-28CF3579FE69}">
      <dsp:nvSpPr>
        <dsp:cNvPr id="0" name=""/>
        <dsp:cNvSpPr/>
      </dsp:nvSpPr>
      <dsp:spPr>
        <a:xfrm>
          <a:off x="5772149" y="1092001"/>
          <a:ext cx="926742" cy="92674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5772149" y="1092001"/>
        <a:ext cx="926742" cy="926742"/>
      </dsp:txXfrm>
    </dsp:sp>
    <dsp:sp modelId="{0C3FCFCD-26E3-442B-81F1-0D96058AD93F}">
      <dsp:nvSpPr>
        <dsp:cNvPr id="0" name=""/>
        <dsp:cNvSpPr/>
      </dsp:nvSpPr>
      <dsp:spPr>
        <a:xfrm>
          <a:off x="6333182" y="2776988"/>
          <a:ext cx="926742" cy="92674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333182" y="2776988"/>
        <a:ext cx="926742" cy="926742"/>
      </dsp:txXfrm>
    </dsp:sp>
    <dsp:sp modelId="{1552E906-E1FE-4E18-8C85-A5ACC50485A5}">
      <dsp:nvSpPr>
        <dsp:cNvPr id="0" name=""/>
        <dsp:cNvSpPr/>
      </dsp:nvSpPr>
      <dsp:spPr>
        <a:xfrm>
          <a:off x="6885840" y="4461975"/>
          <a:ext cx="926742" cy="92674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885840" y="4461975"/>
        <a:ext cx="926742" cy="92674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5445AD9-C5AC-49E4-A4D0-7215912FC44A}">
      <dsp:nvSpPr>
        <dsp:cNvPr id="0" name=""/>
        <dsp:cNvSpPr/>
      </dsp:nvSpPr>
      <dsp:spPr>
        <a:xfrm>
          <a:off x="632645" y="0"/>
          <a:ext cx="7169988" cy="612215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988967-B659-4578-B29B-D37F16DA2822}">
      <dsp:nvSpPr>
        <dsp:cNvPr id="0" name=""/>
        <dsp:cNvSpPr/>
      </dsp:nvSpPr>
      <dsp:spPr>
        <a:xfrm>
          <a:off x="9061" y="1836645"/>
          <a:ext cx="2715105" cy="2448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1) Знать музыкальный репертуар.</a:t>
          </a:r>
          <a:endParaRPr lang="ru-RU" sz="2200" kern="1200" dirty="0"/>
        </a:p>
      </dsp:txBody>
      <dsp:txXfrm>
        <a:off x="9061" y="1836645"/>
        <a:ext cx="2715105" cy="2448860"/>
      </dsp:txXfrm>
    </dsp:sp>
    <dsp:sp modelId="{FC719D06-70D8-4169-B038-CE1D712018CC}">
      <dsp:nvSpPr>
        <dsp:cNvPr id="0" name=""/>
        <dsp:cNvSpPr/>
      </dsp:nvSpPr>
      <dsp:spPr>
        <a:xfrm>
          <a:off x="2860087" y="1836645"/>
          <a:ext cx="2715105" cy="2448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2) Уметь организовывать в увлекательной форме слушание музыки.</a:t>
          </a:r>
          <a:endParaRPr lang="ru-RU" sz="2200" kern="1200" dirty="0"/>
        </a:p>
      </dsp:txBody>
      <dsp:txXfrm>
        <a:off x="2860087" y="1836645"/>
        <a:ext cx="2715105" cy="2448860"/>
      </dsp:txXfrm>
    </dsp:sp>
    <dsp:sp modelId="{28979701-F970-4844-8A33-070F77EC0F2A}">
      <dsp:nvSpPr>
        <dsp:cNvPr id="0" name=""/>
        <dsp:cNvSpPr/>
      </dsp:nvSpPr>
      <dsp:spPr>
        <a:xfrm>
          <a:off x="5711112" y="1836645"/>
          <a:ext cx="2715105" cy="2448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3) Находить индивидуальный подход к каждому ребёнку.</a:t>
          </a:r>
          <a:endParaRPr lang="ru-RU" sz="22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700" kern="1200" dirty="0"/>
        </a:p>
      </dsp:txBody>
      <dsp:txXfrm>
        <a:off x="5711112" y="1836645"/>
        <a:ext cx="2715105" cy="244886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FC4F0C4-DA1E-4146-96FD-2479B970448B}">
      <dsp:nvSpPr>
        <dsp:cNvPr id="0" name=""/>
        <dsp:cNvSpPr/>
      </dsp:nvSpPr>
      <dsp:spPr>
        <a:xfrm>
          <a:off x="0" y="210124"/>
          <a:ext cx="8229600" cy="122023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1" kern="1200" dirty="0" smtClean="0"/>
            <a:t>Воспитатель должен:</a:t>
          </a:r>
          <a:endParaRPr lang="ru-RU" sz="2200" b="1" i="1" kern="1200" dirty="0"/>
        </a:p>
      </dsp:txBody>
      <dsp:txXfrm>
        <a:off x="0" y="210124"/>
        <a:ext cx="8229600" cy="1220236"/>
      </dsp:txXfrm>
    </dsp:sp>
    <dsp:sp modelId="{A476AB23-B892-49B4-AC33-7D221F1F2F8B}">
      <dsp:nvSpPr>
        <dsp:cNvPr id="0" name=""/>
        <dsp:cNvSpPr/>
      </dsp:nvSpPr>
      <dsp:spPr>
        <a:xfrm>
          <a:off x="0" y="1493721"/>
          <a:ext cx="8229600" cy="122023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1) Совместно с </a:t>
          </a:r>
          <a:r>
            <a:rPr lang="ru-RU" sz="2200" kern="1200" dirty="0" err="1" smtClean="0"/>
            <a:t>муз.руководителем</a:t>
          </a:r>
          <a:r>
            <a:rPr lang="ru-RU" sz="2200" kern="1200" dirty="0" smtClean="0"/>
            <a:t> изучать теорию и методику </a:t>
          </a:r>
          <a:r>
            <a:rPr lang="ru-RU" sz="2200" kern="1200" dirty="0" err="1" smtClean="0"/>
            <a:t>муз.воспитания</a:t>
          </a:r>
          <a:r>
            <a:rPr lang="ru-RU" sz="2200" kern="1200" dirty="0" smtClean="0"/>
            <a:t> на современном этапе и внедрять новые достижения в педагогический процесс.</a:t>
          </a:r>
          <a:endParaRPr lang="ru-RU" sz="2200" kern="1200" dirty="0"/>
        </a:p>
      </dsp:txBody>
      <dsp:txXfrm>
        <a:off x="0" y="1493721"/>
        <a:ext cx="8229600" cy="1220236"/>
      </dsp:txXfrm>
    </dsp:sp>
    <dsp:sp modelId="{0C65A55E-75EA-43C8-90A2-8E3152D9CBD9}">
      <dsp:nvSpPr>
        <dsp:cNvPr id="0" name=""/>
        <dsp:cNvSpPr/>
      </dsp:nvSpPr>
      <dsp:spPr>
        <a:xfrm>
          <a:off x="0" y="2777318"/>
          <a:ext cx="8229600" cy="122023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2) Помогать </a:t>
          </a:r>
          <a:r>
            <a:rPr lang="ru-RU" sz="2200" kern="1200" dirty="0" err="1" smtClean="0"/>
            <a:t>муз.руководителю</a:t>
          </a:r>
          <a:r>
            <a:rPr lang="ru-RU" sz="2200" kern="1200" dirty="0" smtClean="0"/>
            <a:t> проводить открытые занятия, проводить работу с родителями.</a:t>
          </a:r>
          <a:endParaRPr lang="ru-RU" sz="2200" kern="1200" dirty="0"/>
        </a:p>
      </dsp:txBody>
      <dsp:txXfrm>
        <a:off x="0" y="2777318"/>
        <a:ext cx="8229600" cy="1220236"/>
      </dsp:txXfrm>
    </dsp:sp>
    <dsp:sp modelId="{7090536E-5B57-4FDD-A1C3-4CD09CA4723E}">
      <dsp:nvSpPr>
        <dsp:cNvPr id="0" name=""/>
        <dsp:cNvSpPr/>
      </dsp:nvSpPr>
      <dsp:spPr>
        <a:xfrm>
          <a:off x="0" y="3997555"/>
          <a:ext cx="8229600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700" kern="1200" dirty="0"/>
        </a:p>
      </dsp:txBody>
      <dsp:txXfrm>
        <a:off x="0" y="3997555"/>
        <a:ext cx="8229600" cy="364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009892A-0574-4753-B3B5-882803074C2D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  <p:sndAc>
      <p:stSnd>
        <p:snd r:embed="rId1" name="click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  <p:sndAc>
      <p:stSnd>
        <p:snd r:embed="rId1" name="click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  <p:sndAc>
      <p:stSnd>
        <p:snd r:embed="rId1" name="click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009892A-0574-4753-B3B5-882803074C2D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  <p:sndAc>
      <p:stSnd>
        <p:snd r:embed="rId1" name="click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009892A-0574-4753-B3B5-882803074C2D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  <p:sndAc>
      <p:stSnd>
        <p:snd r:embed="rId1" name="click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009892A-0574-4753-B3B5-882803074C2D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  <p:sndAc>
      <p:stSnd>
        <p:snd r:embed="rId1" name="click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009892A-0574-4753-B3B5-882803074C2D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  <p:sndAc>
      <p:stSnd>
        <p:snd r:embed="rId1" name="click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  <p:sndAc>
      <p:stSnd>
        <p:snd r:embed="rId1" name="click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009892A-0574-4753-B3B5-882803074C2D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  <p:sndAc>
      <p:stSnd>
        <p:snd r:embed="rId1" name="click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009892A-0574-4753-B3B5-882803074C2D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  <p:sndAc>
      <p:stSnd>
        <p:snd r:embed="rId1" name="click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009892A-0574-4753-B3B5-882803074C2D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  <p:sndAc>
      <p:stSnd>
        <p:snd r:embed="rId1" name="click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009892A-0574-4753-B3B5-882803074C2D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ransition spd="slow">
    <p:dissolve/>
    <p:sndAc>
      <p:stSnd>
        <p:snd r:embed="rId13" name="click.wav"/>
      </p:stSnd>
    </p:sndAc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229600" cy="3071834"/>
          </a:xfrm>
        </p:spPr>
        <p:txBody>
          <a:bodyPr>
            <a:normAutofit/>
          </a:bodyPr>
          <a:lstStyle/>
          <a:p>
            <a:r>
              <a:rPr lang="ru-RU" dirty="0" smtClean="0"/>
              <a:t>РОЛЬ ВОСПИТАТЕЛЯ В     ПРОЦЕССЕ МУЗЫКАЛЬНОГО ВОСПИТАНИЯ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00570"/>
            <a:ext cx="8229600" cy="195423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Музыкальный руководитель </a:t>
            </a:r>
          </a:p>
          <a:p>
            <a:pPr>
              <a:buNone/>
            </a:pPr>
            <a:r>
              <a:rPr lang="ru-RU" sz="2400" dirty="0" smtClean="0"/>
              <a:t>              </a:t>
            </a:r>
            <a:r>
              <a:rPr lang="ru-RU" sz="2400" dirty="0" err="1" smtClean="0"/>
              <a:t>Мацакова</a:t>
            </a:r>
            <a:r>
              <a:rPr lang="ru-RU" sz="2400" dirty="0" smtClean="0"/>
              <a:t> Е.М.</a:t>
            </a:r>
          </a:p>
          <a:p>
            <a:r>
              <a:rPr lang="ru-RU" sz="2400" dirty="0" smtClean="0"/>
              <a:t>МБДОУ «</a:t>
            </a:r>
            <a:r>
              <a:rPr lang="ru-RU" sz="2400" dirty="0" err="1" smtClean="0"/>
              <a:t>ЦРР-д\с</a:t>
            </a:r>
            <a:r>
              <a:rPr lang="ru-RU" sz="2400" dirty="0" smtClean="0"/>
              <a:t> №196»</a:t>
            </a:r>
          </a:p>
          <a:p>
            <a:r>
              <a:rPr lang="ru-RU" sz="2000" smtClean="0"/>
              <a:t> </a:t>
            </a:r>
            <a:r>
              <a:rPr lang="ru-RU" sz="2000" smtClean="0"/>
              <a:t>                </a:t>
            </a:r>
            <a:r>
              <a:rPr lang="ru-RU" sz="2000" dirty="0" smtClean="0"/>
              <a:t>г.ВОРОНЕЖ</a:t>
            </a:r>
            <a:endParaRPr lang="ru-RU" sz="2000" dirty="0"/>
          </a:p>
        </p:txBody>
      </p:sp>
    </p:spTree>
  </p:cSld>
  <p:clrMapOvr>
    <a:masterClrMapping/>
  </p:clrMapOvr>
  <p:transition spd="slow">
    <p:dissolve/>
    <p:sndAc>
      <p:stSnd>
        <p:snd r:embed="rId2" name="click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852936"/>
            <a:ext cx="8229600" cy="1399032"/>
          </a:xfrm>
        </p:spPr>
        <p:txBody>
          <a:bodyPr/>
          <a:lstStyle/>
          <a:p>
            <a:r>
              <a:rPr lang="ru-RU" dirty="0" smtClean="0"/>
              <a:t>Педагогические </a:t>
            </a:r>
            <a:r>
              <a:rPr lang="ru-RU" sz="4800" dirty="0" smtClean="0"/>
              <a:t>функции</a:t>
            </a:r>
            <a:endParaRPr lang="ru-RU" sz="4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404664"/>
            <a:ext cx="2724894" cy="2379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Информационная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Передача музыкальной информации детям. Для этого нужно иметь глубокие знания своего предмета, уметь преподнести знания воспитанникам, владеть культурой речи.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dissolv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924944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/>
              <a:t>Воспитатель должен:</a:t>
            </a:r>
            <a:endParaRPr lang="ru-RU" sz="5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64" y="4429132"/>
            <a:ext cx="2071702" cy="2095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dissolve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332656"/>
          <a:ext cx="8291264" cy="6525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dissolv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Развивающая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4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Развивать способности детей, учить самостоятельно мыслить, стимулировать творческие проявления.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dissolv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068960"/>
            <a:ext cx="8229600" cy="1399032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Воспитатель должен:</a:t>
            </a:r>
            <a:endParaRPr lang="ru-RU" sz="5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476672"/>
            <a:ext cx="2071702" cy="2095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dissolve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88640"/>
          <a:ext cx="8373616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dissolv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Мобилизационная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    Предполагает умение педагога воздействовать на эмоционально-волевую сферу ребёнка. Обучение будет развивающим тогда, когда педагог заинтересует и увлечёт детей.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dissolv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399032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Воспитатель должен:</a:t>
            </a:r>
            <a:endParaRPr lang="ru-RU" sz="5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365104"/>
            <a:ext cx="2071702" cy="2095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dissolve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332656"/>
          <a:ext cx="8435280" cy="6122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dissolv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91264" cy="3593554"/>
          </a:xfrm>
        </p:spPr>
        <p:txBody>
          <a:bodyPr>
            <a:normAutofit fontScale="90000"/>
          </a:bodyPr>
          <a:lstStyle/>
          <a:p>
            <a:pPr marL="0" fontAlgn="base">
              <a:spcAft>
                <a:spcPct val="0"/>
              </a:spcAft>
            </a:pPr>
            <a:r>
              <a:rPr lang="ru-RU" sz="4400" b="1" dirty="0" smtClean="0">
                <a:latin typeface="Times New Roman" pitchFamily="18" charset="0"/>
              </a:rPr>
              <a:t/>
            </a:r>
            <a:br>
              <a:rPr lang="ru-RU" sz="4400" b="1" dirty="0" smtClean="0">
                <a:latin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</a:rPr>
              <a:t/>
            </a:r>
            <a:br>
              <a:rPr lang="ru-RU" sz="4400" b="1" dirty="0" smtClean="0">
                <a:latin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</a:rPr>
              <a:t/>
            </a:r>
            <a:br>
              <a:rPr lang="ru-RU" sz="4400" b="1" dirty="0" smtClean="0">
                <a:latin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</a:rPr>
              <a:t/>
            </a:r>
            <a:br>
              <a:rPr lang="ru-RU" sz="4400" b="1" dirty="0" smtClean="0">
                <a:latin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</a:rPr>
              <a:t/>
            </a:r>
            <a:br>
              <a:rPr lang="ru-RU" sz="4400" b="1" dirty="0" smtClean="0">
                <a:latin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</a:rPr>
              <a:t>За музыкальное воспитание детей</a:t>
            </a:r>
            <a:r>
              <a:rPr lang="en-US" sz="4400" b="1" dirty="0" smtClean="0">
                <a:latin typeface="Times New Roman" pitchFamily="18" charset="0"/>
              </a:rPr>
              <a:t/>
            </a:r>
            <a:br>
              <a:rPr lang="en-US" sz="4400" b="1" dirty="0" smtClean="0">
                <a:latin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</a:rPr>
              <a:t>в дошкольном учреждении ответственен не только музыкальный руководитель,</a:t>
            </a:r>
            <a:r>
              <a:rPr lang="en-US" sz="4400" b="1" dirty="0" smtClean="0">
                <a:latin typeface="Times New Roman" pitchFamily="18" charset="0"/>
              </a:rPr>
              <a:t/>
            </a:r>
            <a:br>
              <a:rPr lang="en-US" sz="4400" b="1" dirty="0" smtClean="0">
                <a:latin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</a:rPr>
              <a:t> но и воспитатели. </a:t>
            </a:r>
            <a:r>
              <a:rPr lang="en-US" sz="4400" b="1" dirty="0" smtClean="0">
                <a:latin typeface="Times New Roman" pitchFamily="18" charset="0"/>
              </a:rPr>
              <a:t/>
            </a:r>
            <a:br>
              <a:rPr lang="en-US" sz="4400" b="1" dirty="0" smtClean="0">
                <a:latin typeface="Times New Roman" pitchFamily="18" charset="0"/>
              </a:rPr>
            </a:b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188640"/>
            <a:ext cx="2736939" cy="279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Организаторская</a:t>
            </a: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882808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dissolv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1772816"/>
            <a:ext cx="8301608" cy="1975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3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ОБЩЕПЕДАГОГИЧЕСКИЕ  </a:t>
            </a:r>
            <a:br>
              <a:rPr lang="ru-RU" sz="53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ru-RU" sz="53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ФУНКЦИИ</a:t>
            </a:r>
            <a:r>
              <a:rPr lang="ru-RU" sz="4400" dirty="0" smtClean="0">
                <a:solidFill>
                  <a:schemeClr val="tx1"/>
                </a:solidFill>
              </a:rPr>
              <a:t/>
            </a:r>
            <a:br>
              <a:rPr lang="ru-RU" sz="4400" dirty="0" smtClean="0">
                <a:solidFill>
                  <a:schemeClr val="tx1"/>
                </a:solidFill>
              </a:rPr>
            </a:br>
            <a:endParaRPr lang="ru-RU" dirty="0"/>
          </a:p>
        </p:txBody>
      </p:sp>
    </p:spTree>
  </p:cSld>
  <p:clrMapOvr>
    <a:masterClrMapping/>
  </p:clrMapOvr>
  <p:transition spd="slow">
    <p:dissolv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Коммуникативная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2808"/>
            <a:ext cx="6768752" cy="2482296"/>
          </a:xfrm>
        </p:spPr>
        <p:txBody>
          <a:bodyPr/>
          <a:lstStyle/>
          <a:p>
            <a:pPr lvl="0"/>
            <a:r>
              <a:rPr lang="ru-RU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Предполагает умение общаться, устанавливать доброжелательные отношения с детьми, коллективом педагогов, родителей.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166" y="3861048"/>
            <a:ext cx="3481026" cy="2726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7494"/>
            <a:ext cx="8075240" cy="4961706"/>
          </a:xfrm>
        </p:spPr>
        <p:txBody>
          <a:bodyPr>
            <a:normAutofit/>
          </a:bodyPr>
          <a:lstStyle/>
          <a:p>
            <a:r>
              <a:rPr lang="ru-RU" sz="6000" dirty="0" smtClean="0"/>
              <a:t>Воспитатель и муз. руководитель должны обладать следующими качествами:</a:t>
            </a:r>
            <a:endParaRPr lang="ru-RU" sz="6000" dirty="0"/>
          </a:p>
        </p:txBody>
      </p:sp>
    </p:spTree>
  </p:cSld>
  <p:clrMapOvr>
    <a:masterClrMapping/>
  </p:clrMapOvr>
  <p:transition spd="slow">
    <p:dissolv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2276872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8964488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dissolv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Исследовательская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7499176" cy="2410288"/>
          </a:xfrm>
        </p:spPr>
        <p:txBody>
          <a:bodyPr/>
          <a:lstStyle/>
          <a:p>
            <a:pPr lvl="0"/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Стремление к самосовершенствованию и саморазвитию, пополнение профессиональных знаний и умений.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3573016"/>
            <a:ext cx="3654152" cy="299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399032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Воспитатели должны:</a:t>
            </a:r>
            <a:endParaRPr lang="ru-RU" sz="5400" dirty="0"/>
          </a:p>
        </p:txBody>
      </p:sp>
    </p:spTree>
  </p:cSld>
  <p:clrMapOvr>
    <a:masterClrMapping/>
  </p:clrMapOvr>
  <p:transition spd="slow">
    <p:dissolv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23528" y="260648"/>
          <a:ext cx="8568952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dissolv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113</TotalTime>
  <Words>400</Words>
  <Application>Microsoft Office PowerPoint</Application>
  <PresentationFormat>Экран (4:3)</PresentationFormat>
  <Paragraphs>53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Яркая</vt:lpstr>
      <vt:lpstr>РОЛЬ ВОСПИТАТЕЛЯ В     ПРОЦЕССЕ МУЗЫКАЛЬНОГО ВОСПИТАНИЯ</vt:lpstr>
      <vt:lpstr>     За музыкальное воспитание детей в дошкольном учреждении ответственен не только музыкальный руководитель,  но и воспитатели.  </vt:lpstr>
      <vt:lpstr>ОБЩЕПЕДАГОГИЧЕСКИЕ   ФУНКЦИИ </vt:lpstr>
      <vt:lpstr>Коммуникативная</vt:lpstr>
      <vt:lpstr>Воспитатель и муз. руководитель должны обладать следующими качествами:</vt:lpstr>
      <vt:lpstr> </vt:lpstr>
      <vt:lpstr>Исследовательская</vt:lpstr>
      <vt:lpstr>Воспитатели должны:</vt:lpstr>
      <vt:lpstr>Слайд 9</vt:lpstr>
      <vt:lpstr>Педагогические функции</vt:lpstr>
      <vt:lpstr>Информационная</vt:lpstr>
      <vt:lpstr>Воспитатель должен:</vt:lpstr>
      <vt:lpstr>Слайд 13</vt:lpstr>
      <vt:lpstr>Развивающая</vt:lpstr>
      <vt:lpstr>Воспитатель должен:</vt:lpstr>
      <vt:lpstr>Слайд 16</vt:lpstr>
      <vt:lpstr>Мобилизационная</vt:lpstr>
      <vt:lpstr>Воспитатель должен:</vt:lpstr>
      <vt:lpstr>Слайд 19</vt:lpstr>
      <vt:lpstr>Организаторская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воспитателя в процессе муз. воспитания.</dc:title>
  <dc:creator>mots</dc:creator>
  <cp:lastModifiedBy>Пользователь Windows</cp:lastModifiedBy>
  <cp:revision>15</cp:revision>
  <dcterms:created xsi:type="dcterms:W3CDTF">2011-11-27T12:10:49Z</dcterms:created>
  <dcterms:modified xsi:type="dcterms:W3CDTF">2015-01-12T15:54:40Z</dcterms:modified>
</cp:coreProperties>
</file>