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1" r:id="rId4"/>
    <p:sldId id="272" r:id="rId5"/>
    <p:sldId id="280" r:id="rId6"/>
    <p:sldId id="278" r:id="rId7"/>
    <p:sldId id="276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050"/>
    <a:srgbClr val="333300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1C56-946D-4D7E-A318-5AFBF879CDBE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A9F97-0DDF-4508-95A7-25831CF48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28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B3D-658B-41ED-B00A-FAF25156698E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1769-F0A3-44A0-83F4-AFE0D4C76C42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CE43-12BD-4157-887C-138FC59572CD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AE20-BBCB-4432-A6E0-D1C37F9886D0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76F5-C520-44AA-9F2C-238535E32A7F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C81-DBD6-4614-AFD9-D78C3945F935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ED6-9657-4287-89F3-403A83C4FDEA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323C-829E-438D-81FF-35FFD61EC81F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D56D-13BA-4E5B-A58F-AC56D1235398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586-8232-4C58-BE78-A66A6FBA9C9A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A01F-D245-4054-96A3-D9F9E75EB84C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4FAB-7FC8-4EEC-BC63-EE824B80A5CA}" type="datetime1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172B-DE87-461F-813F-267AFD075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slide" Target="slide4.xml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slide" Target="slide5.xml"/><Relationship Id="rId12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12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slide" Target="slide7.xml"/><Relationship Id="rId11" Type="http://schemas.openxmlformats.org/officeDocument/2006/relationships/image" Target="../media/image29.png"/><Relationship Id="rId5" Type="http://schemas.openxmlformats.org/officeDocument/2006/relationships/image" Target="../media/image11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Admin\&#1056;&#1072;&#1073;&#1086;&#1095;&#1080;&#1081;%20&#1089;&#1090;&#1086;&#1083;\&#1050;&#1086;&#1084;&#1087;&#1100;&#1102;&#1090;&#1077;&#1088;%20&#1080;%20&#1096;&#1082;&#1086;&#1083;&#1072;.%20&#1055;&#1086;&#1083;&#1080;&#1090;&#1086;&#1074;&#1072;\001.mp3" TargetMode="External"/><Relationship Id="rId6" Type="http://schemas.openxmlformats.org/officeDocument/2006/relationships/image" Target="../media/image3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125709155661601792davidone_Chicken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857884" y="4286256"/>
            <a:ext cx="1304643" cy="15480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1195438926464315668bee_aurore_d._rore_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00760" y="1571612"/>
            <a:ext cx="790371" cy="64800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1194985422676876798ladybug_01.svg.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000504"/>
            <a:ext cx="619605" cy="648000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Рабочий стол\119543861675546820aurium_Ant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06362">
            <a:off x="1477454" y="5206561"/>
            <a:ext cx="1292088" cy="900000"/>
          </a:xfrm>
          <a:prstGeom prst="rect">
            <a:avLst/>
          </a:prstGeom>
          <a:noFill/>
        </p:spPr>
      </p:pic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1071538" y="571480"/>
            <a:ext cx="5390462" cy="15001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Звук 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(часть 2).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678629" y="0"/>
            <a:ext cx="7884000" cy="29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Admin\Рабочий стол\11949856291207028359tasto_5_architetto_franc_01.svg.med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10000" y="441000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Управление презентацией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1142976" y="4572008"/>
            <a:ext cx="277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Неправильный   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5000628" y="4572008"/>
            <a:ext cx="277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Правильный   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2357422" y="1928802"/>
            <a:ext cx="547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1. Выбери правильный ответ  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8"/>
          <p:cNvSpPr>
            <a:spLocks noChangeArrowheads="1"/>
          </p:cNvSpPr>
          <p:nvPr/>
        </p:nvSpPr>
        <p:spPr bwMode="auto">
          <a:xfrm>
            <a:off x="2357422" y="3214686"/>
            <a:ext cx="547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3. Если ответ 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140150" y="3819750"/>
            <a:ext cx="2863701" cy="972000"/>
            <a:chOff x="3500801" y="3819750"/>
            <a:chExt cx="2863701" cy="972000"/>
          </a:xfrm>
        </p:grpSpPr>
        <p:sp>
          <p:nvSpPr>
            <p:cNvPr id="19" name="Freeform 8"/>
            <p:cNvSpPr>
              <a:spLocks/>
            </p:cNvSpPr>
            <p:nvPr/>
          </p:nvSpPr>
          <p:spPr bwMode="gray">
            <a:xfrm rot="2265817" flipH="1">
              <a:off x="5572502" y="3819750"/>
              <a:ext cx="792000" cy="972000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  <a:effectLst>
              <a:outerShdw dist="1143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gray">
            <a:xfrm rot="19334183">
              <a:off x="3500801" y="3819750"/>
              <a:ext cx="792000" cy="972000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  <a:effectLst>
              <a:outerShdw dist="1143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2357422" y="2571744"/>
            <a:ext cx="547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2. Нажми на цифру 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>
            <a:grpSpLocks noChangeAspect="1"/>
          </p:cNvGrpSpPr>
          <p:nvPr/>
        </p:nvGrpSpPr>
        <p:grpSpPr>
          <a:xfrm>
            <a:off x="5857884" y="2643875"/>
            <a:ext cx="1832152" cy="432000"/>
            <a:chOff x="5572132" y="2571744"/>
            <a:chExt cx="2262198" cy="533400"/>
          </a:xfrm>
        </p:grpSpPr>
        <p:grpSp>
          <p:nvGrpSpPr>
            <p:cNvPr id="12" name="Группа 53"/>
            <p:cNvGrpSpPr/>
            <p:nvPr/>
          </p:nvGrpSpPr>
          <p:grpSpPr>
            <a:xfrm>
              <a:off x="5572132" y="2571744"/>
              <a:ext cx="762000" cy="533400"/>
              <a:chOff x="2209800" y="1905000"/>
              <a:chExt cx="762000" cy="533400"/>
            </a:xfrm>
          </p:grpSpPr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2286000" y="1905000"/>
                <a:ext cx="685800" cy="533400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993300">
                      <a:shade val="30000"/>
                      <a:satMod val="115000"/>
                    </a:srgbClr>
                  </a:gs>
                  <a:gs pos="50000">
                    <a:srgbClr val="993300">
                      <a:shade val="67500"/>
                      <a:satMod val="115000"/>
                    </a:srgbClr>
                  </a:gs>
                  <a:gs pos="100000">
                    <a:srgbClr val="9933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14" name="Oval 44"/>
              <p:cNvSpPr>
                <a:spLocks noChangeArrowheads="1"/>
              </p:cNvSpPr>
              <p:nvPr/>
            </p:nvSpPr>
            <p:spPr bwMode="auto">
              <a:xfrm>
                <a:off x="2531271" y="1976438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2209800" y="1981200"/>
                <a:ext cx="432000" cy="432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Группа 53"/>
            <p:cNvGrpSpPr/>
            <p:nvPr/>
          </p:nvGrpSpPr>
          <p:grpSpPr>
            <a:xfrm>
              <a:off x="6322231" y="2571744"/>
              <a:ext cx="762000" cy="533400"/>
              <a:chOff x="2209800" y="1905000"/>
              <a:chExt cx="762000" cy="533400"/>
            </a:xfrm>
          </p:grpSpPr>
          <p:sp>
            <p:nvSpPr>
              <p:cNvPr id="24" name="AutoShape 8"/>
              <p:cNvSpPr>
                <a:spLocks noChangeArrowheads="1"/>
              </p:cNvSpPr>
              <p:nvPr/>
            </p:nvSpPr>
            <p:spPr bwMode="auto">
              <a:xfrm>
                <a:off x="2286000" y="1905000"/>
                <a:ext cx="685800" cy="533400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993300">
                      <a:shade val="30000"/>
                      <a:satMod val="115000"/>
                    </a:srgbClr>
                  </a:gs>
                  <a:gs pos="50000">
                    <a:srgbClr val="993300">
                      <a:shade val="67500"/>
                      <a:satMod val="115000"/>
                    </a:srgbClr>
                  </a:gs>
                  <a:gs pos="100000">
                    <a:srgbClr val="9933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5" name="Oval 44"/>
              <p:cNvSpPr>
                <a:spLocks noChangeArrowheads="1"/>
              </p:cNvSpPr>
              <p:nvPr/>
            </p:nvSpPr>
            <p:spPr bwMode="auto">
              <a:xfrm>
                <a:off x="2531271" y="1976438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209800" y="1981200"/>
                <a:ext cx="432000" cy="432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Группа 53"/>
            <p:cNvGrpSpPr/>
            <p:nvPr/>
          </p:nvGrpSpPr>
          <p:grpSpPr>
            <a:xfrm>
              <a:off x="7072330" y="2571744"/>
              <a:ext cx="762000" cy="533400"/>
              <a:chOff x="2209800" y="1905000"/>
              <a:chExt cx="762000" cy="533400"/>
            </a:xfrm>
          </p:grpSpPr>
          <p:sp>
            <p:nvSpPr>
              <p:cNvPr id="28" name="AutoShape 8"/>
              <p:cNvSpPr>
                <a:spLocks noChangeArrowheads="1"/>
              </p:cNvSpPr>
              <p:nvPr/>
            </p:nvSpPr>
            <p:spPr bwMode="auto">
              <a:xfrm>
                <a:off x="2286000" y="1905000"/>
                <a:ext cx="685800" cy="533400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993300">
                      <a:shade val="30000"/>
                      <a:satMod val="115000"/>
                    </a:srgbClr>
                  </a:gs>
                  <a:gs pos="50000">
                    <a:srgbClr val="993300">
                      <a:shade val="67500"/>
                      <a:satMod val="115000"/>
                    </a:srgbClr>
                  </a:gs>
                  <a:gs pos="100000">
                    <a:srgbClr val="9933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9" name="Oval 44"/>
              <p:cNvSpPr>
                <a:spLocks noChangeArrowheads="1"/>
              </p:cNvSpPr>
              <p:nvPr/>
            </p:nvSpPr>
            <p:spPr bwMode="auto">
              <a:xfrm>
                <a:off x="2531271" y="1976438"/>
                <a:ext cx="381000" cy="381000"/>
              </a:xfrm>
              <a:prstGeom prst="ellipse">
                <a:avLst/>
              </a:pr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2209800" y="1981200"/>
                <a:ext cx="432000" cy="432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3" name="Умножение 32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5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grpSp>
        <p:nvGrpSpPr>
          <p:cNvPr id="32" name="Группа 31"/>
          <p:cNvGrpSpPr>
            <a:grpSpLocks noChangeAspect="1"/>
          </p:cNvGrpSpPr>
          <p:nvPr/>
        </p:nvGrpSpPr>
        <p:grpSpPr>
          <a:xfrm>
            <a:off x="5674564" y="5000636"/>
            <a:ext cx="938700" cy="1080000"/>
            <a:chOff x="1069956" y="1467992"/>
            <a:chExt cx="1152458" cy="1325934"/>
          </a:xfrm>
        </p:grpSpPr>
        <p:grpSp>
          <p:nvGrpSpPr>
            <p:cNvPr id="3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38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42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44" name="Блок-схема: узел 43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5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46" name="Блок-схема: узел 45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7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43" name="Месяц 42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9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0" name="Блок-схема: узел 39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Блок-схема: узел 40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37" name="Облако 36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>
            <a:grpSpLocks noChangeAspect="1"/>
          </p:cNvGrpSpPr>
          <p:nvPr/>
        </p:nvGrpSpPr>
        <p:grpSpPr>
          <a:xfrm>
            <a:off x="2316964" y="5015775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49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5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55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57" name="Блок-схема: узел 56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58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59" name="Блок-схема: узел 58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0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6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4" name="Месяц 53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0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51" name="Блок-схема: узел 50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Блок-схема: узел 51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62" name="Picture 3" descr="C:\Documents and Settings\Admin\Рабочий стол\11949856291207028359tasto_5_architetto_franc_01.svg.med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pointing-finger-m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410298">
            <a:off x="1352604" y="5339270"/>
            <a:ext cx="652313" cy="756000"/>
          </a:xfrm>
          <a:prstGeom prst="rect">
            <a:avLst/>
          </a:prstGeom>
          <a:noFill/>
          <a:effectLst/>
        </p:spPr>
      </p:pic>
      <p:pic>
        <p:nvPicPr>
          <p:cNvPr id="63" name="Picture 2" descr="C:\Documents and Settings\Admin\Рабочий стол\pointing-finger-m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189702" flipH="1">
            <a:off x="7139083" y="5339270"/>
            <a:ext cx="652313" cy="756000"/>
          </a:xfrm>
          <a:prstGeom prst="rect">
            <a:avLst/>
          </a:prstGeom>
          <a:noFill/>
          <a:effectLst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showWhenStopped="0"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975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31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кругленный прямоугольник 53"/>
          <p:cNvSpPr/>
          <p:nvPr/>
        </p:nvSpPr>
        <p:spPr>
          <a:xfrm>
            <a:off x="810000" y="441000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3429000" y="1845469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429000" y="2671763"/>
            <a:ext cx="4752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429000" y="3505200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 картинки (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бабочка,дом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экскаватор) и найди картинку 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 звуком [э]:</a:t>
            </a:r>
          </a:p>
        </p:txBody>
      </p:sp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3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7141" y="2000240"/>
            <a:ext cx="304800" cy="304800"/>
          </a:xfrm>
          <a:prstGeom prst="rect">
            <a:avLst/>
          </a:prstGeom>
        </p:spPr>
      </p:pic>
      <p:pic>
        <p:nvPicPr>
          <p:cNvPr id="24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07141" y="1285860"/>
            <a:ext cx="304800" cy="304800"/>
          </a:xfrm>
          <a:prstGeom prst="rect">
            <a:avLst/>
          </a:prstGeom>
        </p:spPr>
      </p:pic>
      <p:pic>
        <p:nvPicPr>
          <p:cNvPr id="25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5" cstate="print"/>
          <a:stretch>
            <a:fillRect/>
          </a:stretch>
        </p:blipFill>
        <p:spPr>
          <a:xfrm>
            <a:off x="107141" y="571480"/>
            <a:ext cx="304800" cy="304800"/>
          </a:xfrm>
          <a:prstGeom prst="rect">
            <a:avLst/>
          </a:prstGeom>
        </p:spPr>
      </p:pic>
      <p:grpSp>
        <p:nvGrpSpPr>
          <p:cNvPr id="26" name="Группа 25"/>
          <p:cNvGrpSpPr>
            <a:grpSpLocks noChangeAspect="1"/>
          </p:cNvGrpSpPr>
          <p:nvPr/>
        </p:nvGrpSpPr>
        <p:grpSpPr>
          <a:xfrm>
            <a:off x="1007000" y="3324076"/>
            <a:ext cx="938700" cy="1080000"/>
            <a:chOff x="1069956" y="1467992"/>
            <a:chExt cx="1152458" cy="1325934"/>
          </a:xfrm>
        </p:grpSpPr>
        <p:grpSp>
          <p:nvGrpSpPr>
            <p:cNvPr id="27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29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33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35" name="Блок-схема: узел 3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6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37" name="Блок-схема: узел 3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8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4" name="Месяц 3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0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31" name="Блок-схема: узел 30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Блок-схема: узел 31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Облако 27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>
            <a:grpSpLocks noChangeAspect="1"/>
          </p:cNvGrpSpPr>
          <p:nvPr/>
        </p:nvGrpSpPr>
        <p:grpSpPr>
          <a:xfrm>
            <a:off x="1073655" y="1669414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4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44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46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48" name="Блок-схема: узел 47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9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50" name="Блок-схема: узел 49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1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47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5" name="Месяц 44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1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42" name="Блок-схема: узел 41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Блок-схема: узел 42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53" name="Picture 3" descr="C:\Documents and Settings\Admin\Рабочий стол\11949856291207028359tasto_5_architetto_franc_01.svg.med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grpSp>
        <p:nvGrpSpPr>
          <p:cNvPr id="9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1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151" y="3366293"/>
            <a:ext cx="13049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2348" y="2675731"/>
            <a:ext cx="5857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743" y="1905939"/>
            <a:ext cx="457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1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1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97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7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810000" y="474377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3429000" y="1845469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429000" y="2671763"/>
            <a:ext cx="4752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429000" y="3505199"/>
            <a:ext cx="4752000" cy="8640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>
              <a:gd name="adj" fmla="val 18271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картинки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Эдик, алоэ,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иголка.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Рассмотри схему. 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Какое из этих слов подходит к схеме?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>
            <a:grpSpLocks noChangeAspect="1"/>
          </p:cNvGrpSpPr>
          <p:nvPr/>
        </p:nvGrpSpPr>
        <p:grpSpPr>
          <a:xfrm>
            <a:off x="2776410" y="4998182"/>
            <a:ext cx="938700" cy="1080000"/>
            <a:chOff x="1069956" y="1467992"/>
            <a:chExt cx="1152458" cy="1325934"/>
          </a:xfrm>
        </p:grpSpPr>
        <p:grpSp>
          <p:nvGrpSpPr>
            <p:cNvPr id="25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31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33" name="Блок-схема: узел 32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35" name="Блок-схема: узел 34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6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2" name="Месяц 31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29" name="Блок-схема: узел 28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Блок-схема: узел 29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6" name="Облако 25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>
            <a:grpSpLocks noChangeAspect="1"/>
          </p:cNvGrpSpPr>
          <p:nvPr/>
        </p:nvGrpSpPr>
        <p:grpSpPr>
          <a:xfrm>
            <a:off x="1319421" y="4965239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38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42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4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46" name="Блок-схема: узел 45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48" name="Блок-схема: узел 47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45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3" name="Месяц 42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40" name="Блок-схема: узел 39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Блок-схема: узел 40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50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grpSp>
        <p:nvGrpSpPr>
          <p:cNvPr id="9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1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13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2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4" name="Picture 3" descr="C:\Documents and Settings\Admin\Рабочий стол\11949856291207028359tasto_5_architetto_franc_01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7350" y="5021013"/>
            <a:ext cx="30353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4864" y="5021013"/>
            <a:ext cx="7985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425" y="3413052"/>
            <a:ext cx="802175" cy="95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6915" y="1772250"/>
            <a:ext cx="5238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5110" y="2778752"/>
            <a:ext cx="5921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15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1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975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7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Скругленный прямоугольник 74"/>
          <p:cNvSpPr/>
          <p:nvPr/>
        </p:nvSpPr>
        <p:spPr>
          <a:xfrm>
            <a:off x="810000" y="441000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9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1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3429000" y="1845469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429000" y="2671763"/>
            <a:ext cx="4752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429000" y="3505200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бъясни, кто такой «поэт».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место [э] в слове «поэт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9"/>
          <p:cNvGrpSpPr>
            <a:grpSpLocks noChangeAspect="1"/>
          </p:cNvGrpSpPr>
          <p:nvPr/>
        </p:nvGrpSpPr>
        <p:grpSpPr>
          <a:xfrm>
            <a:off x="1561598" y="4496036"/>
            <a:ext cx="938700" cy="1080000"/>
            <a:chOff x="1069956" y="1467992"/>
            <a:chExt cx="1152458" cy="1325934"/>
          </a:xfrm>
        </p:grpSpPr>
        <p:grpSp>
          <p:nvGrpSpPr>
            <p:cNvPr id="25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26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27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39" name="Блок-схема: узел 38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8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41" name="Блок-схема: узел 40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2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8" name="Месяц 37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9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35" name="Блок-схема: узел 34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Блок-схема: узел 35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32" name="Облако 31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42"/>
          <p:cNvGrpSpPr>
            <a:grpSpLocks noChangeAspect="1"/>
          </p:cNvGrpSpPr>
          <p:nvPr/>
        </p:nvGrpSpPr>
        <p:grpSpPr>
          <a:xfrm>
            <a:off x="6660232" y="4669135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31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33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3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52" name="Блок-схема: узел 51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54" name="Блок-схема: узел 53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5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1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9" name="Месяц 48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46" name="Блок-схема: узел 45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Блок-схема: узел 46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56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7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8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0" name="Picture 3" descr="C:\Documents and Settings\Admin\Рабочий стол\11949856291207028359tasto_5_architetto_franc_01.svg.med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grpSp>
        <p:nvGrpSpPr>
          <p:cNvPr id="13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9828" y="3571876"/>
            <a:ext cx="30305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4536" y="2736482"/>
            <a:ext cx="30305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69370"/>
            <a:ext cx="30305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5923" y="3558382"/>
            <a:ext cx="7985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6518" y="2786058"/>
            <a:ext cx="7985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5246" y="1889358"/>
            <a:ext cx="7985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788" y="4293096"/>
            <a:ext cx="238442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15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1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975" fill="hold"/>
                                        <p:tgtEl>
                                          <p:spTgt spid="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79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Скругленный прямоугольник 92"/>
          <p:cNvSpPr/>
          <p:nvPr/>
        </p:nvSpPr>
        <p:spPr>
          <a:xfrm>
            <a:off x="800369" y="517200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3429000" y="1845469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429000" y="2671763"/>
            <a:ext cx="4752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429000" y="3505200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гласные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слове :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7141" y="2000240"/>
            <a:ext cx="304800" cy="304800"/>
          </a:xfrm>
          <a:prstGeom prst="rect">
            <a:avLst/>
          </a:prstGeom>
        </p:spPr>
      </p:pic>
      <p:pic>
        <p:nvPicPr>
          <p:cNvPr id="24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07141" y="1285860"/>
            <a:ext cx="304800" cy="304800"/>
          </a:xfrm>
          <a:prstGeom prst="rect">
            <a:avLst/>
          </a:prstGeom>
        </p:spPr>
      </p:pic>
      <p:pic>
        <p:nvPicPr>
          <p:cNvPr id="25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5" cstate="print"/>
          <a:stretch>
            <a:fillRect/>
          </a:stretch>
        </p:blipFill>
        <p:spPr>
          <a:xfrm>
            <a:off x="107141" y="571480"/>
            <a:ext cx="304800" cy="304800"/>
          </a:xfrm>
          <a:prstGeom prst="rect">
            <a:avLst/>
          </a:prstGeom>
        </p:spPr>
      </p:pic>
      <p:pic>
        <p:nvPicPr>
          <p:cNvPr id="53" name="Picture 3" descr="C:\Documents and Settings\Admin\Рабочий стол\11949856291207028359tasto_5_architetto_franc_01.svg.med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grpSp>
        <p:nvGrpSpPr>
          <p:cNvPr id="61" name="Группа 60"/>
          <p:cNvGrpSpPr>
            <a:grpSpLocks noChangeAspect="1"/>
          </p:cNvGrpSpPr>
          <p:nvPr/>
        </p:nvGrpSpPr>
        <p:grpSpPr>
          <a:xfrm>
            <a:off x="785786" y="1714488"/>
            <a:ext cx="938700" cy="1080000"/>
            <a:chOff x="1069956" y="1467992"/>
            <a:chExt cx="1152458" cy="1325934"/>
          </a:xfrm>
        </p:grpSpPr>
        <p:grpSp>
          <p:nvGrpSpPr>
            <p:cNvPr id="62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6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68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70" name="Блок-схема: узел 69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1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72" name="Блок-схема: узел 71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3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69" name="Месяц 68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5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66" name="Блок-схема: узел 65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Блок-схема: узел 66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63" name="Облако 62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>
            <a:grpSpLocks noChangeAspect="1"/>
          </p:cNvGrpSpPr>
          <p:nvPr/>
        </p:nvGrpSpPr>
        <p:grpSpPr>
          <a:xfrm>
            <a:off x="858001" y="3071810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75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79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81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83" name="Блок-схема: узел 82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8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85" name="Блок-схема: узел 84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86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82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0" name="Месяц 79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77" name="Блок-схема: узел 76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Блок-схема: узел 77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4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1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4129" y="556800"/>
            <a:ext cx="15970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9438" y="1883066"/>
            <a:ext cx="7985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5994"/>
            <a:ext cx="757808" cy="5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593" y="3574192"/>
            <a:ext cx="799358" cy="53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4876" y="3538972"/>
            <a:ext cx="711230" cy="56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8838" y="3549777"/>
            <a:ext cx="7921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7578" y="1885994"/>
            <a:ext cx="7127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593" y="2687633"/>
            <a:ext cx="7921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045" y="2707027"/>
            <a:ext cx="7985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6247" y="2695120"/>
            <a:ext cx="7127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97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79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331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1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810000" y="441000"/>
            <a:ext cx="752400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-</a:t>
            </a:r>
          </a:p>
        </p:txBody>
      </p:sp>
      <p:sp>
        <p:nvSpPr>
          <p:cNvPr id="3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3429000" y="1845469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3429000" y="2671763"/>
            <a:ext cx="4752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3429000" y="3505200"/>
            <a:ext cx="4752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990000" y="714356"/>
            <a:ext cx="7164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Назови гласные в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слове: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множение 20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7141" y="2000240"/>
            <a:ext cx="304800" cy="304800"/>
          </a:xfrm>
          <a:prstGeom prst="rect">
            <a:avLst/>
          </a:prstGeom>
        </p:spPr>
      </p:pic>
      <p:pic>
        <p:nvPicPr>
          <p:cNvPr id="24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07141" y="1285860"/>
            <a:ext cx="304800" cy="304800"/>
          </a:xfrm>
          <a:prstGeom prst="rect">
            <a:avLst/>
          </a:prstGeom>
        </p:spPr>
      </p:pic>
      <p:pic>
        <p:nvPicPr>
          <p:cNvPr id="25" name="SCALES.WAV">
            <a:hlinkClick r:id="" action="ppaction://media"/>
          </p:cNvPr>
          <p:cNvPicPr>
            <a:picLocks noRot="1" noChangeAspect="1"/>
          </p:cNvPicPr>
          <p:nvPr>
            <a:wavAudioFile r:embed="rId2" name="SCALES.WAV"/>
          </p:nvPr>
        </p:nvPicPr>
        <p:blipFill>
          <a:blip r:embed="rId5" cstate="print"/>
          <a:stretch>
            <a:fillRect/>
          </a:stretch>
        </p:blipFill>
        <p:spPr>
          <a:xfrm>
            <a:off x="107141" y="571480"/>
            <a:ext cx="304800" cy="304800"/>
          </a:xfrm>
          <a:prstGeom prst="rect">
            <a:avLst/>
          </a:prstGeom>
        </p:spPr>
      </p:pic>
      <p:grpSp>
        <p:nvGrpSpPr>
          <p:cNvPr id="22" name="Группа 25"/>
          <p:cNvGrpSpPr>
            <a:grpSpLocks noChangeAspect="1"/>
          </p:cNvGrpSpPr>
          <p:nvPr/>
        </p:nvGrpSpPr>
        <p:grpSpPr>
          <a:xfrm>
            <a:off x="3000364" y="4786322"/>
            <a:ext cx="938700" cy="1080000"/>
            <a:chOff x="1069956" y="1467992"/>
            <a:chExt cx="1152458" cy="1325934"/>
          </a:xfrm>
        </p:grpSpPr>
        <p:grpSp>
          <p:nvGrpSpPr>
            <p:cNvPr id="26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29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35" name="Блок-схема: узел 3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0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37" name="Блок-схема: узел 3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8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4" name="Месяц 3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31" name="Блок-схема: узел 30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Блок-схема: узел 31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8" name="Облако 27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8"/>
          <p:cNvGrpSpPr>
            <a:grpSpLocks noChangeAspect="1"/>
          </p:cNvGrpSpPr>
          <p:nvPr/>
        </p:nvGrpSpPr>
        <p:grpSpPr>
          <a:xfrm>
            <a:off x="5715008" y="4786322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39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40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41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48" name="Блок-схема: узел 47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50" name="Блок-схема: узел 49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1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47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5" name="Месяц 44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42" name="Блок-схема: узел 41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Блок-схема: узел 42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1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7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21551"/>
            <a:ext cx="863063" cy="102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958" y="2701126"/>
            <a:ext cx="7556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0552" y="2687633"/>
            <a:ext cx="7064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563" y="1861345"/>
            <a:ext cx="7064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760" y="3521076"/>
            <a:ext cx="7064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1358" y="1853406"/>
            <a:ext cx="7556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9375" y="3536158"/>
            <a:ext cx="7556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4845" y="2678906"/>
            <a:ext cx="7921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2061" y="3505200"/>
            <a:ext cx="7921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1212" y="1889054"/>
            <a:ext cx="7921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Нижний колонтитул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975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79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331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1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571480"/>
            <a:ext cx="2959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Молодец!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169</Words>
  <Application>Microsoft Office PowerPoint</Application>
  <PresentationFormat>Экран (4:3)</PresentationFormat>
  <Paragraphs>78</Paragraphs>
  <Slides>8</Slides>
  <Notes>0</Notes>
  <HiddenSlides>0</HiddenSlides>
  <MMClips>17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78</cp:revision>
  <dcterms:created xsi:type="dcterms:W3CDTF">2012-03-19T19:08:00Z</dcterms:created>
  <dcterms:modified xsi:type="dcterms:W3CDTF">2015-02-17T14:55:48Z</dcterms:modified>
</cp:coreProperties>
</file>