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7" r:id="rId2"/>
    <p:sldId id="260" r:id="rId3"/>
    <p:sldId id="261" r:id="rId4"/>
    <p:sldId id="259" r:id="rId5"/>
    <p:sldId id="272" r:id="rId6"/>
    <p:sldId id="273" r:id="rId7"/>
    <p:sldId id="262" r:id="rId8"/>
    <p:sldId id="263" r:id="rId9"/>
    <p:sldId id="268" r:id="rId10"/>
    <p:sldId id="269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4102-3F3A-499E-8B1C-8CE673FB34DE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DE92-5B8F-425C-B8DD-82332C22C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7A1-E0EA-4A48-8681-B9BE22C8EA14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729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8C0C-A710-4090-AAFD-AE154AD3F799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46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236B-E6EA-4CD0-8BB7-91BCAA86A444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38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5FA7-1F2E-4CEA-A1BC-1443DFA88A42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3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0AB0-0056-4AFA-8FD7-737E8D622F81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41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9E23-2473-40FB-8FD5-912A8D76C22C}" type="datetime1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1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83E8-F819-4356-955E-7BDD54692687}" type="datetime1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63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5E1-FDA3-4AC6-BAEE-986A2070BCD0}" type="datetime1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96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6DD4-831B-407D-A463-C7DE1BF4BDA2}" type="datetime1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64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3D0-A3AA-4F13-A6CE-84945B0B7915}" type="datetime1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24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BD6-0861-4155-93FB-4CCF1B97E975}" type="datetime1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5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3D6D-C605-4E3A-94E9-61419E4384AE}" type="datetime1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7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8572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16430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Звук «Э»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(часть 1)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480" y="3637111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9561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862" y="1196753"/>
            <a:ext cx="26812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24" y="1484784"/>
            <a:ext cx="2509509" cy="390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82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85993"/>
            <a:ext cx="1614722" cy="19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85861"/>
            <a:ext cx="2757310" cy="331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349352" cy="47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5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 и продолжи: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Слов на «э» я много знаю.</a:t>
            </a:r>
          </a:p>
          <a:p>
            <a:pPr marL="0" indent="0">
              <a:buNone/>
            </a:pPr>
            <a:r>
              <a:rPr lang="ru-RU" dirty="0" smtClean="0"/>
              <a:t>Слушайте – </a:t>
            </a:r>
            <a:r>
              <a:rPr lang="ru-RU" smtClean="0"/>
              <a:t>я называю.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6" name="Picture 2" descr="C:\Users\Татьяна\Pictures\картинки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8253"/>
            <a:ext cx="4221682" cy="281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14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571744"/>
            <a:ext cx="3168650" cy="316865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1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Запомни и повтори: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8474"/>
            <a:ext cx="8229600" cy="4837690"/>
          </a:xfrm>
        </p:spPr>
        <p:txBody>
          <a:bodyPr/>
          <a:lstStyle/>
          <a:p>
            <a:r>
              <a:rPr lang="ru-RU" dirty="0" smtClean="0"/>
              <a:t>Эмиль, Элла</a:t>
            </a:r>
            <a:r>
              <a:rPr lang="ru-RU" dirty="0"/>
              <a:t>, </a:t>
            </a:r>
            <a:r>
              <a:rPr lang="ru-RU" dirty="0" smtClean="0"/>
              <a:t>Эдик, Элеонора</a:t>
            </a:r>
            <a:r>
              <a:rPr lang="ru-RU" dirty="0"/>
              <a:t>, </a:t>
            </a:r>
            <a:r>
              <a:rPr lang="ru-RU" dirty="0" smtClean="0"/>
              <a:t>Эмма.</a:t>
            </a:r>
          </a:p>
          <a:p>
            <a:pPr marL="0" indent="0">
              <a:buNone/>
            </a:pPr>
            <a:r>
              <a:rPr lang="ru-RU" sz="2800" dirty="0" smtClean="0"/>
              <a:t>Сколько имён девочек, сколько имён мальчиков?</a:t>
            </a:r>
          </a:p>
          <a:p>
            <a:pPr marL="0" indent="0">
              <a:buNone/>
            </a:pPr>
            <a:r>
              <a:rPr lang="ru-RU" sz="2800" dirty="0" smtClean="0"/>
              <a:t>Чьё имя на первом месте? А на последнем?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1" descr="C:\Users\Татьяна\Downloads\deti igrau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3693834" cy="27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Татьяна\Downloads\toKR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643314"/>
            <a:ext cx="1768408" cy="2745975"/>
          </a:xfrm>
          <a:prstGeom prst="rect">
            <a:avLst/>
          </a:prstGeom>
          <a:noFill/>
        </p:spPr>
      </p:pic>
      <p:pic>
        <p:nvPicPr>
          <p:cNvPr id="8" name="Picture 2" descr="C:\Users\Татьяна\Downloads\obe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35008"/>
            <a:ext cx="357808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08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Помоги Эдику найти лишнее слово: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Эмма, Эдик, этаж, Эмиль.</a:t>
            </a:r>
          </a:p>
          <a:p>
            <a:pPr>
              <a:buNone/>
            </a:pPr>
            <a:r>
              <a:rPr lang="ru-RU" sz="2800" dirty="0" smtClean="0"/>
              <a:t>Какое слово лишнее и почему?</a:t>
            </a:r>
          </a:p>
          <a:p>
            <a:pPr>
              <a:buNone/>
            </a:pPr>
            <a:r>
              <a:rPr lang="ru-RU" sz="2800" dirty="0" smtClean="0"/>
              <a:t>Повтори лишнее слово и назови первый звук.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3" descr="C:\Users\Татьяна\Downloads\toKR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020" y="3277476"/>
            <a:ext cx="1634124" cy="2537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32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Артикуляция </a:t>
            </a:r>
            <a:r>
              <a:rPr lang="ru-RU" dirty="0" smtClean="0"/>
              <a:t>звука.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9824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Покажи перед зеркалом, как правильно произносить звук </a:t>
            </a:r>
            <a:r>
              <a:rPr lang="en-US" sz="2800" dirty="0" smtClean="0"/>
              <a:t>[</a:t>
            </a:r>
            <a:r>
              <a:rPr lang="ru-RU" sz="2800" dirty="0" smtClean="0"/>
              <a:t>э</a:t>
            </a:r>
            <a:r>
              <a:rPr lang="en-US" sz="2800" dirty="0" smtClean="0"/>
              <a:t>]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рот открыт; нижняя челюсть опущена вниз;</a:t>
            </a:r>
          </a:p>
          <a:p>
            <a:r>
              <a:rPr lang="ru-RU" sz="2800" dirty="0" smtClean="0"/>
              <a:t> губки </a:t>
            </a:r>
            <a:r>
              <a:rPr lang="ru-RU" sz="2800" dirty="0"/>
              <a:t>в </a:t>
            </a:r>
            <a:r>
              <a:rPr lang="ru-RU" sz="2800" dirty="0" smtClean="0"/>
              <a:t>улыбке;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широкий кончик языка касается нижних зубов, спинка языка </a:t>
            </a:r>
            <a:r>
              <a:rPr lang="ru-RU" sz="2800" dirty="0" smtClean="0"/>
              <a:t>приподнята.</a:t>
            </a:r>
          </a:p>
          <a:p>
            <a:pPr marL="0" indent="0">
              <a:buNone/>
            </a:pPr>
            <a:r>
              <a:rPr lang="ru-RU" sz="2800" b="1" dirty="0" smtClean="0"/>
              <a:t>Характеристика звука</a:t>
            </a:r>
            <a:r>
              <a:rPr lang="ru-RU" sz="2800" dirty="0" smtClean="0"/>
              <a:t>: гласный, так как зубы и губы не мешают свободному прохождению воздуха.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5" name="Picture 2" descr="C:\Users\Татьяна\Documents\звуковые символы\DSCN0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57166"/>
            <a:ext cx="1593719" cy="11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9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и выучи: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4326716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86322"/>
            <a:ext cx="1620291" cy="13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7" y="3857628"/>
            <a:ext cx="2338465" cy="21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857628"/>
            <a:ext cx="2223401" cy="173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 место </a:t>
            </a:r>
            <a:r>
              <a:rPr lang="en-US" dirty="0" smtClean="0"/>
              <a:t>[</a:t>
            </a:r>
            <a:r>
              <a:rPr lang="ru-RU" dirty="0" smtClean="0"/>
              <a:t>э</a:t>
            </a:r>
            <a:r>
              <a:rPr lang="en-US" dirty="0" smtClean="0"/>
              <a:t>] </a:t>
            </a:r>
            <a:r>
              <a:rPr lang="ru-RU" dirty="0" smtClean="0"/>
              <a:t> в словах: эскимо, алоэ.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2732783" cy="21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2787792" cy="330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357826"/>
            <a:ext cx="30353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572008"/>
            <a:ext cx="30353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Сосчитай этажи в доме.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Считай так: один этаж, два этажа… пять этажей.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9218" name="Picture 2" descr="http://photo.igis.ru/build2/big/23193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714620"/>
            <a:ext cx="4019550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91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Повтори и продолжи: у дома 1 этаж – дом одноэтажный, а если у дома – 2 , 3, 4, 5 этажей?</a:t>
            </a:r>
            <a:br>
              <a:rPr lang="ru-RU" sz="2800" dirty="0" smtClean="0"/>
            </a:br>
            <a:r>
              <a:rPr lang="ru-RU" sz="2800" dirty="0" smtClean="0"/>
              <a:t>А какой дом у тебя?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9698" name="Picture 2" descr="C:\Users\Татьяна\Downloads\4fv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3119964" cy="233997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29699" name="Picture 3" descr="C:\Users\Татьяна\Downloads\5145def40e9b0_fu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643050"/>
            <a:ext cx="2571741" cy="1928806"/>
          </a:xfrm>
          <a:prstGeom prst="rect">
            <a:avLst/>
          </a:prstGeom>
          <a:noFill/>
        </p:spPr>
      </p:pic>
      <p:pic>
        <p:nvPicPr>
          <p:cNvPr id="29701" name="Picture 5" descr="http://digitsale.ru/image/cache/data-1519-sylvanian-families-f03-sylvanian-families-2745-2-180x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3214710" cy="312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15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ownloads\e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3284984"/>
            <a:ext cx="3408532" cy="223496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7" name="Picture 2" descr="C:\Users\Татьяна\Downloads\4fv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255"/>
            <a:ext cx="3650686" cy="27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5" y="57148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Придумай предложение по картинкам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7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244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Звук «Э» (часть 1)</vt:lpstr>
      <vt:lpstr>Запомни и повтори:</vt:lpstr>
      <vt:lpstr>Помоги Эдику найти лишнее слово:</vt:lpstr>
      <vt:lpstr>Артикуляция звука. </vt:lpstr>
      <vt:lpstr>Отгадай и выучи:</vt:lpstr>
      <vt:lpstr>Определи место [э]  в словах: эскимо, алоэ.</vt:lpstr>
      <vt:lpstr>Сосчитай этажи в доме.</vt:lpstr>
      <vt:lpstr>Повтори и продолжи: у дома 1 этаж – дом одноэтажный, а если у дома – 2 , 3, 4, 5 этажей? А какой дом у тебя? </vt:lpstr>
      <vt:lpstr>Слайд 9</vt:lpstr>
      <vt:lpstr>Слайд 10</vt:lpstr>
      <vt:lpstr>Слайд 11</vt:lpstr>
      <vt:lpstr>Повтори и продолжи: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«Э».</dc:title>
  <dc:creator>Гусельки</dc:creator>
  <cp:lastModifiedBy>Татьяна</cp:lastModifiedBy>
  <cp:revision>9</cp:revision>
  <dcterms:created xsi:type="dcterms:W3CDTF">2015-02-10T05:10:43Z</dcterms:created>
  <dcterms:modified xsi:type="dcterms:W3CDTF">2015-02-17T14:52:36Z</dcterms:modified>
</cp:coreProperties>
</file>