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58" r:id="rId4"/>
    <p:sldId id="262" r:id="rId5"/>
    <p:sldId id="260" r:id="rId6"/>
    <p:sldId id="280" r:id="rId7"/>
    <p:sldId id="257" r:id="rId8"/>
    <p:sldId id="261" r:id="rId9"/>
    <p:sldId id="277" r:id="rId10"/>
    <p:sldId id="263" r:id="rId11"/>
    <p:sldId id="259" r:id="rId12"/>
    <p:sldId id="265" r:id="rId13"/>
    <p:sldId id="266" r:id="rId14"/>
    <p:sldId id="27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56921-B337-4891-AD4F-0B2678B7335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333DE-1EF0-4892-974F-D656809F7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67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8DD911-A830-4D68-BA5D-2AE09E8A31B1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062.radikal.ru/0906/b0/34b45abd2ee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ravnic.ru/images/herbs/24.gi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kumushka.com/uploads/posts/2009-07/1248185372_romashka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ed=1&amp;rpt=simage&amp;text=%D0%BB%D0%B0%D0%BD%D0%B4%D1%8B%D1%88%20%D0%B2%20%D0%BA%D0%B0%D1%80%D1%82%D0%B8%D0%BD%D0%BA%D0%B0%D1%85&amp;img_url=img0.liveinternet.ru/images/attach/c/1/59/856/59856180_8887_copy.jpg&amp;spsite=fake-014-7986712.ru&amp;p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3-tub.yandex.net/i?id=1689807-1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photoregion.ru/data/media/2/resized_DSC01573-1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edbook.minpriroda.by/plants/25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g-2005-06.photosight.ru/14/90287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myaivera.ru/wp-content/uploads/2012/05/Derevo-sireni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vanmed.ru/wp-content/uploads/cache/3960_NpAdvHov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62.beon.ru/23/66/726623/31/20001831/051209cheremuha.j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lintsy.ru/foto/sfoto/1_10064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acroclub.ru/gallery/data/521/-_-_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ed-otvet.ucoz.ru/_ph/1/5948469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totalrating.ru/i/10/b_9745zveroboi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live4fun.ru/pictures/img_37744038_11389_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ruidgor.narod.ru/travnik/img_trav/buzinatrav_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869160"/>
            <a:ext cx="1524003" cy="141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997" y="5214950"/>
            <a:ext cx="1524003" cy="1414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776" y="6011844"/>
            <a:ext cx="754384" cy="851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4643446"/>
            <a:ext cx="1198303" cy="9747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180986"/>
            <a:ext cx="1219200" cy="1104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11760" y="4865551"/>
            <a:ext cx="2052406" cy="19687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597" y="284262"/>
            <a:ext cx="1042358" cy="11049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714356"/>
            <a:ext cx="915884" cy="74162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12"/>
          </a:xfrm>
        </p:spPr>
        <p:txBody>
          <a:bodyPr/>
          <a:lstStyle/>
          <a:p>
            <a:pPr algn="ctr"/>
            <a:r>
              <a:rPr lang="ru-RU" sz="1600" dirty="0" smtClean="0"/>
              <a:t>МБДОУ ЦРР-ДС № 28 «Светлячок» г. Туапсе МО Туапсинский район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Растения Туапсинского района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Карагозян Римма Ашотовна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Туапсе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3 из 26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54" y="332656"/>
            <a:ext cx="4043714" cy="4896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95056" y="5589240"/>
            <a:ext cx="304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Подорожник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4876" y="785794"/>
            <a:ext cx="37854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за листик - подорожник?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Странная трава!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лечиться ею можно-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Знает детвора!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вдруг неосторожно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Пальчик ты поранил,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знает -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Листик можно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Положить на рану.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успеешь даже охнуть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 пальчик заживёт.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 и, кстати, подорожник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много где растёт.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полянке, в огороде,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дороги там и тут -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Потому-то его люди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Подорожником зовут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29017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Одуванчик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56076" y="5003591"/>
            <a:ext cx="3456384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Горел в траве росистой Фонарик золотистый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 померк,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потух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превратился в пух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0.liveinternet.ru/images/attach/c/5/88/162/88162022_large_2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361"/>
            <a:ext cx="4176464" cy="4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2066" y="1142984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22100"/>
                </a:solidFill>
                <a:latin typeface="Times New Roman"/>
              </a:rPr>
              <a:t>Уронило солнце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22100"/>
                </a:solidFill>
                <a:latin typeface="Times New Roman"/>
              </a:rPr>
              <a:t>Лучик золотой.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22100"/>
                </a:solidFill>
                <a:latin typeface="Times New Roman"/>
              </a:rPr>
              <a:t>Вырос одуванчик,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22100"/>
                </a:solidFill>
                <a:latin typeface="Times New Roman"/>
              </a:rPr>
              <a:t>Первый, молодой.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22100"/>
                </a:solidFill>
                <a:latin typeface="Times New Roman"/>
              </a:rPr>
              <a:t>У него чудесный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22100"/>
                </a:solidFill>
                <a:latin typeface="Times New Roman"/>
              </a:rPr>
              <a:t>Золотистый цвет.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22100"/>
                </a:solidFill>
                <a:latin typeface="Times New Roman"/>
              </a:rPr>
              <a:t>Он большого солнца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22100"/>
                </a:solidFill>
                <a:latin typeface="Times New Roman"/>
              </a:rPr>
              <a:t>Маленький портрет.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400092" y="43651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Картинка 19 из 15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536504" cy="4968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569087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Душица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658" y="3936548"/>
            <a:ext cx="4104456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Травка та растет на склонах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 холмиках зеленых,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Запах крепок и душист,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ее зеленый лист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Нам идет на чай,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за травка, отвечай!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9544" y="142873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растёт краса-Девица,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Свет Душица-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Докторица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Всю простуду выгоняет,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Дятел это точно знает.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9710" y="341245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8 из 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4151059" cy="45243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7662" y="5085184"/>
            <a:ext cx="383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Ромашка аптечная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504" y="214290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Расцвела в саду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ромашка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Белоснежная рубашка,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Лепесточки раз и два...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резные кружева.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Настя в садик прибежала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ромашку увидала,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захлопала в ладоши: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"Ой, какой же он хороший!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Этот беленький цветочек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Пересадим мы в горшочек".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Мама ласково сказала: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"А в горшочке места мало.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Пусть растет в саду ромашка-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Белоснежная рубашка,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Здесь и солнце, и вода,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Пусть цветет в саду она!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5247" y="5108038"/>
            <a:ext cx="4332418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Желтые глазки в белых ресничках,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Людям на радость, пчёлкам и птичкам.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Землю собою они украшают,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лепестках их порою гадают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Бабочки любят их, любят букашки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Эти цветочки зовутся</a:t>
            </a:r>
            <a:r>
              <a:rPr lang="ru-RU" sz="16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464094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Загадка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2257" y="551723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Ландыш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86314" y="642918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</a:rPr>
              <a:t>Возле леса, на опушке,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Листья, как у зайца ушки.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Очень гладкие, большие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И блестящие такие.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Стебелёк довольно тонкий,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А на нём бубенчик звонкий,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Как жемчужные горошки-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Белые цветочки-крошки.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Запах нежный, ароматный,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И душистый и приятный...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Только брать в букет не стоит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Украшение лесное –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solidFill>
                  <a:srgbClr val="333333"/>
                </a:solidFill>
              </a:rPr>
              <a:t>Ландыш</a:t>
            </a:r>
            <a:r>
              <a:rPr lang="ru-RU" sz="1600" dirty="0">
                <a:solidFill>
                  <a:srgbClr val="333333"/>
                </a:solidFill>
              </a:rPr>
              <a:t>, - он красив на вид.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</a:rPr>
              <a:t>Но, представьте,- ядовит!</a:t>
            </a:r>
            <a:endParaRPr lang="ru-RU" sz="1600" dirty="0"/>
          </a:p>
        </p:txBody>
      </p:sp>
      <p:pic>
        <p:nvPicPr>
          <p:cNvPr id="8" name="Рисунок 7" descr="http://im3-tub.yandex.net/i?id=1689807-10">
            <a:hlinkClick r:id="rId2"/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74067" y="404664"/>
            <a:ext cx="376233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60032" y="4840123"/>
            <a:ext cx="367240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22100"/>
                </a:solidFill>
                <a:latin typeface="Times New Roman"/>
              </a:rPr>
              <a:t>Цветёт он майскою порой,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22100"/>
                </a:solidFill>
                <a:latin typeface="Times New Roman"/>
              </a:rPr>
              <a:t>Его найдёшь в тени лесной: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22100"/>
                </a:solidFill>
                <a:latin typeface="Times New Roman"/>
              </a:rPr>
              <a:t>На стебельке, как бусы в ряд,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22100"/>
                </a:solidFill>
                <a:latin typeface="Times New Roman"/>
              </a:rPr>
              <a:t>Цветы душистые висят.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427828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44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8 из 4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33642"/>
            <a:ext cx="4680520" cy="51675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439" y="5202016"/>
            <a:ext cx="327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Чистотел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15530"/>
            <a:ext cx="33322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Чистотел растет в лесу,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И похож он на лису.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Стеблем, рыженьким цветком,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И находчивым "умом"!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000000"/>
                </a:solidFill>
                <a:latin typeface="Times New Roman Cyr"/>
              </a:rPr>
              <a:t>Чтобы </a:t>
            </a: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жизнь свою продлить,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Семена спешит дарить!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Но кому они нужны?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И без них полно еды!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000000"/>
                </a:solidFill>
                <a:latin typeface="Times New Roman Cyr"/>
              </a:rPr>
              <a:t>Так </a:t>
            </a: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додумался хитрец,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Побелил... семян конец!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Белый цвет в глуши лесной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Не заметит лишь слепой!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000000"/>
                </a:solidFill>
                <a:latin typeface="Times New Roman Cyr"/>
              </a:rPr>
              <a:t>Муравей </a:t>
            </a: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найдет костяшку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В белой, чистенькой рубашке.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И давай её кусать,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К муравейнику толкать.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000000"/>
                </a:solidFill>
                <a:latin typeface="Times New Roman Cyr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семечком весь день он бьётся,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Подустанет, отвлечётся...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Вспомнит, что  домой пора;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Ждут семейные дела!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000000"/>
                </a:solidFill>
                <a:latin typeface="Times New Roman Cyr"/>
              </a:rPr>
              <a:t>Бросив </a:t>
            </a: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семечко, бегом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Муравей помчится в дом.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Чистотел - конечно рад.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Семечко даст новый сад!</a:t>
            </a:r>
            <a:endParaRPr lang="ru-RU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1 из 59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473951" cy="3357562"/>
          </a:xfrm>
          <a:prstGeom prst="rect">
            <a:avLst/>
          </a:prstGeom>
          <a:noFill/>
        </p:spPr>
      </p:pic>
      <p:pic>
        <p:nvPicPr>
          <p:cNvPr id="21508" name="Picture 4" descr="Картинка 37 из 59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70"/>
            <a:ext cx="4446998" cy="5929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42852"/>
            <a:ext cx="256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Крапива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3906604"/>
            <a:ext cx="3420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-Ах,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крапива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жжётся,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руки не даётся!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Злая ты, колючая,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 ещё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кусучая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дала цветок сорвать,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Чтобы маме показать!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-Нет, я не кусаюсь,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Просто защищаюсь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6280" y="541959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Сирень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53.radikal.ru/i141/1103/d0/fced082e28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72" y="398956"/>
            <a:ext cx="4167104" cy="46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97867" y="196327"/>
            <a:ext cx="425059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Прогремела гроза, прошумела,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Затухая, грохочет вдали.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Золотые лучи словно стрелы,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Сквозь клок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астые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прошли...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тени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Встала радуга светлым венцом,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 тяжелые грозди сирени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Наклонились над нашим крыльцом.</a:t>
            </a:r>
            <a:endParaRPr kumimoji="0" lang="ru-RU" sz="16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Хорошо на весеннем просторе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 откосу бежать наугад, —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Окунуться в душистое море,</a:t>
            </a:r>
            <a:b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Захлестнувшее дремлющий сад.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Сколько белых и темно-лиловых</a:t>
            </a:r>
            <a:b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Вдоль ограды кустов разрослось!</a:t>
            </a:r>
            <a:b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Ветку тронешь — дождем лепестковым</a:t>
            </a:r>
            <a:b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Осыпается мокрая гроздь,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 легкой капельке, свежей и чистой,</a:t>
            </a:r>
            <a:b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Отразился сверкающий день,</a:t>
            </a:r>
            <a:b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 в саду каждой веткой росистой</a:t>
            </a:r>
            <a:b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Торжествующе пахнет сирень.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 из 38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771926" cy="4572032"/>
          </a:xfrm>
          <a:prstGeom prst="rect">
            <a:avLst/>
          </a:prstGeom>
          <a:noFill/>
        </p:spPr>
      </p:pic>
      <p:pic>
        <p:nvPicPr>
          <p:cNvPr id="19460" name="Picture 4" descr="Картинка 3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20942"/>
            <a:ext cx="4967288" cy="35370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85776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Черёмуха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260648"/>
            <a:ext cx="3891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рядом, у проталинки,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траве, между корней,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Бежит, струится маленький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Серебряный ручей.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Черёмуха душистая,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Развесившись, стоит,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зелень золотистая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солнышке горит.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а 6 из 7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5" y="309554"/>
            <a:ext cx="4650477" cy="45596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0970" y="5167065"/>
            <a:ext cx="33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Цветы липы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0337" y="5013176"/>
            <a:ext cx="3252891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моего цветка берёт Пчёлка самый вкусный мёд. А меня все обижают - Шкурку тонкую сдирают. (Липа)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214290"/>
            <a:ext cx="3571900" cy="4308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Посмотрите дети –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липы цвет,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Ароматы лета,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 принес в привет,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Чай его душистый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стар и мал,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Очень многим людям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здоровье дал: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Сбил температуру,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Горло подлечил,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Горькую микстуру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заменил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от кашля средства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Просто лучше нет –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какой кудесник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липов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цвет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3 из 15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14" t="3855" r="1500" b="1671"/>
          <a:stretch>
            <a:fillRect/>
          </a:stretch>
        </p:blipFill>
        <p:spPr bwMode="auto">
          <a:xfrm>
            <a:off x="179512" y="332656"/>
            <a:ext cx="4248472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4359" y="5157192"/>
            <a:ext cx="363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Мать-и-мачеха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2100" y="180342"/>
            <a:ext cx="32403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опушке  - огоньки,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Целая  проталинка.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Коротышки стебельки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цветочек маленький.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Листьев нет - она  цветёт,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Холодом охвачена.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Пчёлкам самый ранний мёд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Дарит мать-и-мачеха.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3452807"/>
            <a:ext cx="3312368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Жёлтый глаз из-под земли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Первым дарят нам они.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их правильно назвать,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им земля, как мать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797152"/>
            <a:ext cx="3312368" cy="1354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знаменита не цветами,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необычными листами: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 твердыми, холодными,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 мягкими и теплыми.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25967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036" t="16875" r="11350"/>
          <a:stretch>
            <a:fillRect/>
          </a:stretch>
        </p:blipFill>
        <p:spPr bwMode="auto">
          <a:xfrm>
            <a:off x="142844" y="142852"/>
            <a:ext cx="4717188" cy="3167058"/>
          </a:xfrm>
          <a:prstGeom prst="rect">
            <a:avLst/>
          </a:prstGeom>
          <a:noFill/>
        </p:spPr>
      </p:pic>
      <p:pic>
        <p:nvPicPr>
          <p:cNvPr id="1028" name="Picture 4" descr="Картинка 11 из 3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068960"/>
            <a:ext cx="4575452" cy="3002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36152" y="6059298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Зверобой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3643" y="1197545"/>
            <a:ext cx="3268324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на луг с утра пошёл,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Травку нужную нашёл: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Мелкий, жёлтенький цветок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не ярок, не высок,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Вылечит недуг любой.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же это? – (зверобой)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6206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05064"/>
            <a:ext cx="33123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лес сегодня я пошла,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Зверобою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набрала,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Засушу я зверобой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Своей собственной рукой.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холодною зимой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Заварю я всем вам чай.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Пейте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чай и не скучайте.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Картинка 4 из 192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06346"/>
            <a:ext cx="4139952" cy="56325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31840" y="11845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Малина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785926"/>
            <a:ext cx="4427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зелёненьким листочком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Красные виднелись точки.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сорвал их, но в горсти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Далеко не унести.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Утерпеть не смог ни разу,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Чтоб не съесть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малинку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сразу.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4725144"/>
            <a:ext cx="3528392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Красна ягода родилась,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Пчелка на нее садилась,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Тут Топтыгин приходил,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Мишутку угостил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40770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228" y="5325634"/>
            <a:ext cx="418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Чёрная бузина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а 1 из 6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896543" cy="47461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34122" y="404664"/>
            <a:ext cx="450023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жалко-всюду бузина,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не съедобная она!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птички весело поют,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Охотно ягодки клюют.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всё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любят птицы,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нас с тобой годится! </a:t>
            </a:r>
            <a:r>
              <a:rPr lang="ru-RU" sz="1700" b="1" dirty="0">
                <a:solidFill>
                  <a:prstClr val="black"/>
                </a:solidFill>
              </a:rPr>
              <a:t>	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6578" y="4129589"/>
            <a:ext cx="36004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нее кусты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Высоки, густы,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Ствол и ветки – трубкой,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хрупкой.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Ягоды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черны,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 не вкусны.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302058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93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1008</TotalTime>
  <Words>250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МБДОУ ЦРР-ДС № 28 «Светлячок» г. Туапсе МО Туапсинский район    Мультимедийная презентация   Растения Туапсинского района Для детей старшего дошкольного возраста                    Разработала воспитатель Карагозян Римма Ашотовна      г. Туапсе 2014 г.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Admin</cp:lastModifiedBy>
  <cp:revision>69</cp:revision>
  <dcterms:created xsi:type="dcterms:W3CDTF">2009-09-14T14:42:04Z</dcterms:created>
  <dcterms:modified xsi:type="dcterms:W3CDTF">2014-06-28T04:00:30Z</dcterms:modified>
</cp:coreProperties>
</file>