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2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814" autoAdjust="0"/>
  </p:normalViewPr>
  <p:slideViewPr>
    <p:cSldViewPr>
      <p:cViewPr varScale="1">
        <p:scale>
          <a:sx n="64" d="100"/>
          <a:sy n="64" d="100"/>
        </p:scale>
        <p:origin x="-15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03578-5505-4B03-B9B7-637AF484A507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39858-F41B-4D68-833E-E7BD4C0B12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39858-F41B-4D68-833E-E7BD4C0B12D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39858-F41B-4D68-833E-E7BD4C0B12D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39858-F41B-4D68-833E-E7BD4C0B12DA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FC79B-9E2F-4318-B0EB-46E7B8A01687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69C10-BFE7-481A-AEBF-56D8534FA7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FC79B-9E2F-4318-B0EB-46E7B8A01687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69C10-BFE7-481A-AEBF-56D8534FA7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FC79B-9E2F-4318-B0EB-46E7B8A01687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69C10-BFE7-481A-AEBF-56D8534FA7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FC79B-9E2F-4318-B0EB-46E7B8A01687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69C10-BFE7-481A-AEBF-56D8534FA7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FC79B-9E2F-4318-B0EB-46E7B8A01687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69C10-BFE7-481A-AEBF-56D8534FA7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FC79B-9E2F-4318-B0EB-46E7B8A01687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69C10-BFE7-481A-AEBF-56D8534FA7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FC79B-9E2F-4318-B0EB-46E7B8A01687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69C10-BFE7-481A-AEBF-56D8534FA7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FC79B-9E2F-4318-B0EB-46E7B8A01687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69C10-BFE7-481A-AEBF-56D8534FA7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FC79B-9E2F-4318-B0EB-46E7B8A01687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69C10-BFE7-481A-AEBF-56D8534FA7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FC79B-9E2F-4318-B0EB-46E7B8A01687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69C10-BFE7-481A-AEBF-56D8534FA7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FC79B-9E2F-4318-B0EB-46E7B8A01687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69C10-BFE7-481A-AEBF-56D8534FA7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FC79B-9E2F-4318-B0EB-46E7B8A01687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69C10-BFE7-481A-AEBF-56D8534FA7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ЗИМУЮЩИЕ ПТИЦЫ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3933056"/>
            <a:ext cx="6400800" cy="1752600"/>
          </a:xfrm>
        </p:spPr>
        <p:txBody>
          <a:bodyPr/>
          <a:lstStyle/>
          <a:p>
            <a:r>
              <a:rPr lang="ru-RU" dirty="0" smtClean="0"/>
              <a:t>Как птицы согреваются зимними ночами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548680"/>
            <a:ext cx="74669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ГОСУДАРСТВЕННОЕ БЮДЖЕТНОЕ ДОШКОЛЬНОЕ ОБРАЗОВАТЕЛЬНОЕ</a:t>
            </a:r>
          </a:p>
          <a:p>
            <a:r>
              <a:rPr lang="ru-RU" dirty="0" smtClean="0"/>
              <a:t>                УЧРЕЖДЕНИЕ № 34  город САНКТ - ПЕТЕРБУРГ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03848" y="6093296"/>
            <a:ext cx="4703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                        </a:t>
            </a:r>
            <a:r>
              <a:rPr lang="ru-RU" sz="2400" dirty="0" smtClean="0"/>
              <a:t>  автор: </a:t>
            </a:r>
            <a:r>
              <a:rPr lang="ru-RU" sz="2400" dirty="0" err="1" smtClean="0"/>
              <a:t>Матисон</a:t>
            </a:r>
            <a:r>
              <a:rPr lang="ru-RU" sz="2400" dirty="0" smtClean="0"/>
              <a:t> Т.Е.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Таня\Pictures\куропат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64704"/>
            <a:ext cx="5040560" cy="5400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96136" y="1484784"/>
            <a:ext cx="32891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КУРОПАТКИ НА НОЧЛЕГ</a:t>
            </a:r>
            <a:br>
              <a:rPr lang="ru-RU" dirty="0" smtClean="0"/>
            </a:br>
            <a:r>
              <a:rPr lang="ru-RU" dirty="0" smtClean="0"/>
              <a:t>В ГОЛУБОЙ НЫРНУЛИ СНЕГ</a:t>
            </a:r>
            <a:br>
              <a:rPr lang="ru-RU" dirty="0" smtClean="0"/>
            </a:br>
            <a:r>
              <a:rPr lang="ru-RU" dirty="0" smtClean="0"/>
              <a:t>И ДО САМОГО РАССВЕТА,</a:t>
            </a:r>
            <a:br>
              <a:rPr lang="ru-RU" dirty="0" smtClean="0"/>
            </a:br>
            <a:r>
              <a:rPr lang="ru-RU" dirty="0" smtClean="0"/>
              <a:t>В ЭТОМ СКАЗОЧНОМ СНЕГУ,</a:t>
            </a:r>
            <a:br>
              <a:rPr lang="ru-RU" dirty="0" smtClean="0"/>
            </a:br>
            <a:r>
              <a:rPr lang="ru-RU" dirty="0" smtClean="0"/>
              <a:t>КУРОПАТКАМ СНИЛОСЬ ЛЕТО, С ГОЛУБИКОЙ НА ЛУГУ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156176" y="1412776"/>
            <a:ext cx="1549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КУРОПАТКИ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Таня\Pictures\тетере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4415680" cy="496855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436096" y="1124744"/>
            <a:ext cx="348300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СТАРЫЙ ДЕДУШКА ГЛУХАРЬ</a:t>
            </a:r>
            <a:br>
              <a:rPr lang="ru-RU" dirty="0" smtClean="0"/>
            </a:br>
            <a:r>
              <a:rPr lang="ru-RU" dirty="0" smtClean="0"/>
              <a:t>С ВЕТКИ СОСКОЛЬЗНУЛ,ЧУДАК,</a:t>
            </a:r>
            <a:br>
              <a:rPr lang="ru-RU" dirty="0" smtClean="0"/>
            </a:br>
            <a:r>
              <a:rPr lang="ru-RU" dirty="0" smtClean="0"/>
              <a:t>В СНЕГ, БУХ, УТОПИЛСЯ.</a:t>
            </a:r>
            <a:br>
              <a:rPr lang="ru-RU" dirty="0" smtClean="0"/>
            </a:br>
            <a:r>
              <a:rPr lang="ru-RU" dirty="0" smtClean="0"/>
              <a:t>АХ, НЕЛОВКО И СМЕШНО</a:t>
            </a:r>
            <a:br>
              <a:rPr lang="ru-RU" dirty="0" smtClean="0"/>
            </a:br>
            <a:r>
              <a:rPr lang="ru-RU" dirty="0" smtClean="0"/>
              <a:t>С ГОЛОВОЙ В СУГРОБЕ.</a:t>
            </a:r>
          </a:p>
          <a:p>
            <a:r>
              <a:rPr lang="ru-RU" dirty="0" smtClean="0"/>
              <a:t>НО, ОДНАКО ЖЕ, ТЕПЛО</a:t>
            </a:r>
            <a:br>
              <a:rPr lang="ru-RU" dirty="0" smtClean="0"/>
            </a:br>
            <a:r>
              <a:rPr lang="ru-RU" dirty="0" smtClean="0"/>
              <a:t>У СНЕЖКА В УТРОБЕ.</a:t>
            </a:r>
            <a:br>
              <a:rPr lang="ru-RU" dirty="0" smtClean="0"/>
            </a:br>
            <a:r>
              <a:rPr lang="ru-RU" dirty="0" smtClean="0"/>
              <a:t>,</a:t>
            </a:r>
            <a:endParaRPr lang="ru-RU" dirty="0"/>
          </a:p>
        </p:txBody>
      </p:sp>
      <p:pic>
        <p:nvPicPr>
          <p:cNvPr id="2050" name="Picture 2" descr="C:\Users\Таня\Pictures\глухарь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573016"/>
            <a:ext cx="2952328" cy="252028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580112" y="836712"/>
            <a:ext cx="1629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ГЛУХАРЬ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Таня\Pictures\рябчик лун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4464496" cy="511256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24128" y="836712"/>
            <a:ext cx="25922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РЯБЧИК ТОЖЕ </a:t>
            </a:r>
          </a:p>
          <a:p>
            <a:r>
              <a:rPr lang="ru-RU" dirty="0" smtClean="0"/>
              <a:t>СПИТ В СНЕГУ И НЕ ХОЛОДНО ЕМУ</a:t>
            </a:r>
            <a:endParaRPr lang="ru-RU" dirty="0"/>
          </a:p>
        </p:txBody>
      </p:sp>
      <p:pic>
        <p:nvPicPr>
          <p:cNvPr id="3074" name="Picture 2" descr="C:\Users\Таня\Pictures\рябчи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284984"/>
            <a:ext cx="3024336" cy="273630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96136" y="980728"/>
            <a:ext cx="1356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РЯБЧИК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ня\Pictures\снегири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764704"/>
            <a:ext cx="5184576" cy="489654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24128" y="1412776"/>
            <a:ext cx="34431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КРАСНОГРУДЫЕ КРАСАВЦЫ</a:t>
            </a:r>
            <a:br>
              <a:rPr lang="ru-RU" dirty="0" smtClean="0"/>
            </a:br>
            <a:r>
              <a:rPr lang="ru-RU" dirty="0" smtClean="0"/>
              <a:t>ЛЮБЯТ К НАМ ЗИМОЙ</a:t>
            </a:r>
            <a:br>
              <a:rPr lang="ru-RU" dirty="0" smtClean="0"/>
            </a:br>
            <a:r>
              <a:rPr lang="ru-RU" dirty="0" smtClean="0"/>
              <a:t>ЯВЛЯТЬСЯ.</a:t>
            </a:r>
            <a:br>
              <a:rPr lang="ru-RU" dirty="0" smtClean="0"/>
            </a:br>
            <a:r>
              <a:rPr lang="ru-RU" dirty="0" smtClean="0"/>
              <a:t>ШУБКИ ПУХОВЫЕ,</a:t>
            </a:r>
          </a:p>
          <a:p>
            <a:r>
              <a:rPr lang="ru-RU" dirty="0" smtClean="0"/>
              <a:t> СМЕЛЫЕ ТАКИЕ.</a:t>
            </a:r>
          </a:p>
          <a:p>
            <a:r>
              <a:rPr lang="ru-RU" dirty="0" smtClean="0"/>
              <a:t>РАЗЛЕТЕЛИСЬ ПО САДАМ</a:t>
            </a:r>
            <a:br>
              <a:rPr lang="ru-RU" dirty="0" smtClean="0"/>
            </a:br>
            <a:r>
              <a:rPr lang="ru-RU" dirty="0" smtClean="0"/>
              <a:t>УКРАШАЮТ ЗИМУ НАМ</a:t>
            </a:r>
          </a:p>
          <a:p>
            <a:r>
              <a:rPr lang="ru-RU" dirty="0" smtClean="0"/>
              <a:t>НА НОЧЬ ШУБКИ РАСПУШАТ</a:t>
            </a:r>
          </a:p>
          <a:p>
            <a:r>
              <a:rPr lang="ru-RU" dirty="0" smtClean="0"/>
              <a:t>ДРУЖНО РЯДЫШКОМ СИДЯТ.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012160" y="1124744"/>
            <a:ext cx="1478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СНЕГИРИ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Таня\Pictures\сороки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36712"/>
            <a:ext cx="4896543" cy="5400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508104" y="1196752"/>
            <a:ext cx="3228128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У СОРОКИ ДЕЛ НЕ МАЛО.</a:t>
            </a:r>
            <a:br>
              <a:rPr lang="ru-RU" dirty="0" smtClean="0"/>
            </a:br>
            <a:r>
              <a:rPr lang="ru-RU" dirty="0" smtClean="0"/>
              <a:t>ЦЕЛЫЙ ДЕНЬ ОНА ПОРХАЛА</a:t>
            </a:r>
          </a:p>
          <a:p>
            <a:r>
              <a:rPr lang="ru-RU" dirty="0" smtClean="0"/>
              <a:t> ОТ ВЕРАНДЫ К  ОГОРОДУ,</a:t>
            </a:r>
            <a:br>
              <a:rPr lang="ru-RU" dirty="0" smtClean="0"/>
            </a:br>
            <a:r>
              <a:rPr lang="ru-RU" dirty="0" smtClean="0"/>
              <a:t>СТРЕКОТАЛА ПРО ПОГОДУ.</a:t>
            </a:r>
            <a:br>
              <a:rPr lang="ru-RU" dirty="0" smtClean="0"/>
            </a:br>
            <a:r>
              <a:rPr lang="ru-RU" dirty="0" smtClean="0"/>
              <a:t>НУ, А НОЧЬ ПРИШЛА И </a:t>
            </a:r>
            <a:br>
              <a:rPr lang="ru-RU" dirty="0" smtClean="0"/>
            </a:br>
            <a:r>
              <a:rPr lang="ru-RU" dirty="0" smtClean="0"/>
              <a:t>СОРОКЕ НЕ ДО СНА,</a:t>
            </a:r>
            <a:br>
              <a:rPr lang="ru-RU" dirty="0" smtClean="0"/>
            </a:br>
            <a:r>
              <a:rPr lang="ru-RU" dirty="0" smtClean="0"/>
              <a:t>НАДО ПЕРЬЯ РАСПУШИТЬ,</a:t>
            </a:r>
            <a:br>
              <a:rPr lang="ru-RU" dirty="0" smtClean="0"/>
            </a:br>
            <a:r>
              <a:rPr lang="ru-RU" dirty="0" smtClean="0"/>
              <a:t>НОЧЬ ХОЛОДНУЮ ПРОЖИТЬ,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724128" y="1412776"/>
            <a:ext cx="1490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 СОРОКА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Таня\Pictures\синиц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764704"/>
            <a:ext cx="5184575" cy="554461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508104" y="1628800"/>
            <a:ext cx="369101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СКАЧЕТ ВЕСЕЛО СИНИЦА</a:t>
            </a:r>
            <a:br>
              <a:rPr lang="ru-RU" dirty="0" smtClean="0"/>
            </a:br>
            <a:r>
              <a:rPr lang="ru-RU" dirty="0" smtClean="0"/>
              <a:t>И МОРОЗА НЕ БОИТСЯ.</a:t>
            </a:r>
            <a:br>
              <a:rPr lang="ru-RU" dirty="0" smtClean="0"/>
            </a:br>
            <a:r>
              <a:rPr lang="ru-RU" dirty="0" smtClean="0"/>
              <a:t>НИПОЧЕМ ЕЙ ХОЛОДА,</a:t>
            </a:r>
            <a:br>
              <a:rPr lang="ru-RU" dirty="0" smtClean="0"/>
            </a:br>
            <a:r>
              <a:rPr lang="ru-RU" dirty="0" smtClean="0"/>
              <a:t>КОЛЬ В КОРМУШКЕ ЕСТЬ ЕДА.</a:t>
            </a:r>
          </a:p>
          <a:p>
            <a:endParaRPr lang="ru-RU" dirty="0" smtClean="0"/>
          </a:p>
          <a:p>
            <a:r>
              <a:rPr lang="ru-RU" dirty="0" smtClean="0"/>
              <a:t>- ПЛОТНО НА НОЧЬ ПОЕДИМ,</a:t>
            </a:r>
            <a:br>
              <a:rPr lang="ru-RU" dirty="0" smtClean="0"/>
            </a:br>
            <a:r>
              <a:rPr lang="ru-RU" dirty="0" smtClean="0"/>
              <a:t>СОН ПРО ЛЕТО ПОГЛЯДИМ,</a:t>
            </a:r>
            <a:br>
              <a:rPr lang="ru-RU" dirty="0" smtClean="0"/>
            </a:br>
            <a:r>
              <a:rPr lang="ru-RU" dirty="0" smtClean="0"/>
              <a:t>УТРОМ ВСТАНЕМ И ОПЯТЬ БУДЕМ МЫ ЕДУ ИСКАТЬ,</a:t>
            </a:r>
            <a:br>
              <a:rPr lang="ru-RU" dirty="0" smtClean="0"/>
            </a:br>
            <a:r>
              <a:rPr lang="ru-RU" dirty="0" smtClean="0"/>
              <a:t>ДУМАЙТЕ О НАС ДРУЗЬЯ, НАМ БЕЗ ВАС НИКАК НЕЛЬЗЯ.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940152" y="90872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СИНИЦА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ня\Pictures\воро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3960440" cy="418461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72000" y="908720"/>
            <a:ext cx="38884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Улетели птичьи стаи,</a:t>
            </a:r>
            <a:br>
              <a:rPr lang="ru-RU" sz="2400" dirty="0" smtClean="0"/>
            </a:br>
            <a:r>
              <a:rPr lang="ru-RU" sz="2400" dirty="0" smtClean="0"/>
              <a:t>лес в сугробах до ветвей,</a:t>
            </a:r>
            <a:br>
              <a:rPr lang="ru-RU" sz="2400" dirty="0" smtClean="0"/>
            </a:br>
            <a:r>
              <a:rPr lang="ru-RU" sz="2400" dirty="0" smtClean="0"/>
              <a:t>вот тогда мы и дождались</a:t>
            </a:r>
            <a:br>
              <a:rPr lang="ru-RU" sz="2400" dirty="0" smtClean="0"/>
            </a:br>
            <a:r>
              <a:rPr lang="ru-RU" sz="2400" dirty="0" smtClean="0"/>
              <a:t>наших северных гостей.</a:t>
            </a:r>
            <a:br>
              <a:rPr lang="ru-RU" sz="2400" dirty="0" smtClean="0"/>
            </a:br>
            <a:r>
              <a:rPr lang="ru-RU" sz="2400" dirty="0" smtClean="0"/>
              <a:t>Зимний лес не спит, а дремлет,</a:t>
            </a:r>
            <a:br>
              <a:rPr lang="ru-RU" sz="2400" dirty="0" smtClean="0"/>
            </a:br>
            <a:r>
              <a:rPr lang="ru-RU" sz="2400" dirty="0" smtClean="0"/>
              <a:t>серебром окутан весь.</a:t>
            </a:r>
            <a:br>
              <a:rPr lang="ru-RU" sz="2400" dirty="0" smtClean="0"/>
            </a:br>
            <a:r>
              <a:rPr lang="ru-RU" sz="2400" dirty="0" smtClean="0"/>
              <a:t>Не покинув эту землю,</a:t>
            </a:r>
          </a:p>
          <a:p>
            <a:r>
              <a:rPr lang="ru-RU" sz="2400" dirty="0" smtClean="0"/>
              <a:t>Много птиц осталось здесь</a:t>
            </a:r>
            <a:r>
              <a:rPr lang="ru-RU" dirty="0" smtClean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67744" y="5013176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До встречи!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ня\Pictures\греемся 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052736"/>
            <a:ext cx="5184576" cy="482453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300192" y="213285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444208" y="1556792"/>
            <a:ext cx="19442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ХОРОШО ЖИВЕТСЯ  В ГОРОДЕ РОДНОМ, МЫ НА ТЕПЛОМ ЛЮКЕ НОЧЬ ПЕРЕЖИВЕМ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372200" y="1196752"/>
            <a:ext cx="10798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ГОЛУБИ</a:t>
            </a:r>
            <a:b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ня\Pictures\f01jpg_4707828_10024131_zpsaad5e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4968552" cy="460851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96136" y="1628800"/>
            <a:ext cx="297190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ОЗЯБЛИ ПТАШКИ МАЛЫЕ,</a:t>
            </a:r>
            <a:br>
              <a:rPr lang="ru-RU" dirty="0" smtClean="0"/>
            </a:br>
            <a:r>
              <a:rPr lang="ru-RU" dirty="0" smtClean="0"/>
              <a:t>ГОЛОДНЫЕ, УСТАЛЫЕ,</a:t>
            </a:r>
            <a:br>
              <a:rPr lang="ru-RU" dirty="0" smtClean="0"/>
            </a:br>
            <a:r>
              <a:rPr lang="ru-RU" dirty="0" smtClean="0"/>
              <a:t>И ЖМУТСЯ ПОПЛОТНЕЙ.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940152" y="476673"/>
            <a:ext cx="20162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ru-RU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ru-RU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ru-RU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ВОРОБЬИ</a:t>
            </a:r>
            <a:b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ня\Pictures\греемся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1124744"/>
            <a:ext cx="5184575" cy="453650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228184" y="1772816"/>
            <a:ext cx="20882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ВЫСОКО НА ДЕРЕВЕ ВОРОНЫ СОБИРАЮТСЯ И ХОЛОДНЫМИ НОЧАМИ ДРУЖНО СОГРЕВАЮТСЯ.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084168" y="1412776"/>
            <a:ext cx="1436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ВОРОНЫ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Таня\Pictures\клес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95533" y="980728"/>
            <a:ext cx="5112567" cy="50405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868144" y="1484784"/>
            <a:ext cx="291099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КЛЕСТ ВСЕГДА ЗИМОЙ</a:t>
            </a:r>
          </a:p>
          <a:p>
            <a:r>
              <a:rPr lang="ru-RU" dirty="0" smtClean="0"/>
              <a:t> ГНЕЗДО СВИВАЕТ</a:t>
            </a:r>
          </a:p>
          <a:p>
            <a:r>
              <a:rPr lang="ru-RU" dirty="0" smtClean="0"/>
              <a:t>СНЕГ ЕМУ НЕ СТРАШЕН </a:t>
            </a:r>
            <a:br>
              <a:rPr lang="ru-RU" dirty="0" smtClean="0"/>
            </a:br>
            <a:r>
              <a:rPr lang="ru-RU" dirty="0" smtClean="0"/>
              <a:t>И МОРОЗ.</a:t>
            </a:r>
          </a:p>
          <a:p>
            <a:r>
              <a:rPr lang="ru-RU" dirty="0" smtClean="0"/>
              <a:t>ОН ЗИМОЙ ПТЕНЦОВ</a:t>
            </a:r>
            <a:br>
              <a:rPr lang="ru-RU" dirty="0" smtClean="0"/>
            </a:br>
            <a:r>
              <a:rPr lang="ru-RU" dirty="0" smtClean="0"/>
              <a:t>ОБГРЕВАЕТ,</a:t>
            </a:r>
            <a:br>
              <a:rPr lang="ru-RU" dirty="0" smtClean="0"/>
            </a:br>
            <a:r>
              <a:rPr lang="ru-RU" dirty="0" smtClean="0"/>
              <a:t>ДЕНЬ И НОЧЬ НЕ ОТХОДЯ </a:t>
            </a:r>
            <a:br>
              <a:rPr lang="ru-RU" dirty="0" smtClean="0"/>
            </a:br>
            <a:r>
              <a:rPr lang="ru-RU" dirty="0" smtClean="0"/>
              <a:t>ОТ ГНЕЗД.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228184" y="1196752"/>
            <a:ext cx="916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КЛЕСТ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Таня\Pictures\свиристел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5040560" cy="482453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96136" y="1484784"/>
            <a:ext cx="35642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ГРОМКО ПЕЛИ СВИРИСТЕЛИ,</a:t>
            </a:r>
          </a:p>
          <a:p>
            <a:r>
              <a:rPr lang="ru-RU" dirty="0" smtClean="0"/>
              <a:t>А ПОТОМ ДРУГ ДРУГА</a:t>
            </a:r>
            <a:br>
              <a:rPr lang="ru-RU" dirty="0" smtClean="0"/>
            </a:br>
            <a:r>
              <a:rPr lang="ru-RU" dirty="0" smtClean="0"/>
              <a:t>ГРЕЛИ.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940152" y="1484784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СВИРИСТЕЛЬ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Таня\Pictures\сов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692696"/>
            <a:ext cx="4680519" cy="51845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436096" y="1844824"/>
            <a:ext cx="3490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СОВЫ СПЯТ В ГЛУШИ ЛЕСНОЙ,</a:t>
            </a:r>
            <a:br>
              <a:rPr lang="ru-RU" dirty="0" smtClean="0"/>
            </a:br>
            <a:r>
              <a:rPr lang="ru-RU" dirty="0" smtClean="0"/>
              <a:t>В ШУБКЕ ТЕПЛОЙ, ПУХОВОЙ.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012160" y="1340768"/>
            <a:ext cx="772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СОВА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Таня\Pictures\греемс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764704"/>
            <a:ext cx="5256583" cy="496855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084168" y="1340768"/>
            <a:ext cx="294599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НОЧЬЮ ХОЛОДНО ЗИМОЙ,</a:t>
            </a:r>
            <a:br>
              <a:rPr lang="ru-RU" dirty="0" smtClean="0"/>
            </a:br>
            <a:r>
              <a:rPr lang="ru-RU" dirty="0" smtClean="0"/>
              <a:t>ГРЕЕМСЯ МЫ ВСЕЙ</a:t>
            </a:r>
            <a:br>
              <a:rPr lang="ru-RU" dirty="0" smtClean="0"/>
            </a:br>
            <a:r>
              <a:rPr lang="ru-RU" dirty="0" smtClean="0"/>
              <a:t>ГУРЬБОЙ.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372200" y="1268760"/>
            <a:ext cx="1255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ПИЩУХИ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Таня\Pictures\дупл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5" y="332656"/>
            <a:ext cx="3528392" cy="612068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72000" y="188640"/>
            <a:ext cx="41044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                                                                                                                   ДЯТЕЛ СДЕЛАЛ НАМ ДУПЛО, ЗДЕСЬ И ТИХО И ТЕПЛО.</a:t>
            </a:r>
          </a:p>
          <a:p>
            <a:r>
              <a:rPr lang="ru-RU" dirty="0" smtClean="0"/>
              <a:t>В ДУПЛАХ ПРОВОДЯТ ХОЛОДНЫЕ</a:t>
            </a:r>
            <a:br>
              <a:rPr lang="ru-RU" dirty="0" smtClean="0"/>
            </a:br>
            <a:r>
              <a:rPr lang="ru-RU" dirty="0" smtClean="0"/>
              <a:t>НОЧИ : ПУХЛЯКИ, КОРОЛЬКИ, ПОПОЛЗНИ, ПИЩУХИ, ЧЕЧЕТКИ И ДР.</a:t>
            </a:r>
          </a:p>
          <a:p>
            <a:endParaRPr lang="ru-RU" dirty="0"/>
          </a:p>
        </p:txBody>
      </p:sp>
      <p:pic>
        <p:nvPicPr>
          <p:cNvPr id="4098" name="Picture 2" descr="C:\Users\Таня\Pictures\короле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2636912"/>
            <a:ext cx="2088232" cy="1800200"/>
          </a:xfrm>
          <a:prstGeom prst="rect">
            <a:avLst/>
          </a:prstGeom>
          <a:noFill/>
        </p:spPr>
      </p:pic>
      <p:pic>
        <p:nvPicPr>
          <p:cNvPr id="4099" name="Picture 3" descr="C:\Users\Таня\Pictures\гаечка-пухляк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2636911"/>
            <a:ext cx="2304256" cy="1800201"/>
          </a:xfrm>
          <a:prstGeom prst="rect">
            <a:avLst/>
          </a:prstGeom>
          <a:noFill/>
        </p:spPr>
      </p:pic>
      <p:pic>
        <p:nvPicPr>
          <p:cNvPr id="4100" name="Picture 4" descr="C:\Users\Таня\Pictures\пищух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4581128"/>
            <a:ext cx="2088232" cy="1800200"/>
          </a:xfrm>
          <a:prstGeom prst="rect">
            <a:avLst/>
          </a:prstGeom>
          <a:noFill/>
        </p:spPr>
      </p:pic>
      <p:pic>
        <p:nvPicPr>
          <p:cNvPr id="4101" name="Picture 5" descr="C:\Users\Таня\Pictures\чиж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7" y="4581128"/>
            <a:ext cx="2304256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</TotalTime>
  <Words>152</Words>
  <Application>Microsoft Office PowerPoint</Application>
  <PresentationFormat>Экран (4:3)</PresentationFormat>
  <Paragraphs>80</Paragraphs>
  <Slides>16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ЗИМУЮЩИЕ ПТИЦЫ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ЗИМУЮЩИЕ ПТИЦЫ</dc:title>
  <dc:creator>Таня</dc:creator>
  <cp:lastModifiedBy>Таня</cp:lastModifiedBy>
  <cp:revision>44</cp:revision>
  <dcterms:created xsi:type="dcterms:W3CDTF">2014-11-09T16:44:27Z</dcterms:created>
  <dcterms:modified xsi:type="dcterms:W3CDTF">2014-11-17T21:21:21Z</dcterms:modified>
</cp:coreProperties>
</file>