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8D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altLang="ja-JP" smtClean="0"/>
              <a:t>Образец заголовка</a:t>
            </a:r>
            <a:endParaRPr lang="en-US" altLang="ja-JP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altLang="ja-JP" smtClean="0"/>
              <a:t>Образец подзаголовка</a:t>
            </a: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Заголовок слайда</a:t>
            </a:r>
            <a:endParaRPr lang="en-US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1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2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3"/>
            <a:r>
              <a:rPr lang="ru-RU" altLang="ja-JP" smtClean="0"/>
              <a:t>Текст слайда</a:t>
            </a:r>
            <a:endParaRPr lang="en-US" altLang="ja-JP" smtClean="0"/>
          </a:p>
          <a:p>
            <a:pPr lvl="4"/>
            <a:r>
              <a:rPr lang="ru-RU" altLang="ja-JP" smtClean="0"/>
              <a:t>Текст слайда</a:t>
            </a:r>
            <a:endParaRPr lang="en-US" altLang="ja-JP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fld id="{54722F4B-8292-4549-AA9C-4191FDD6B19A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996633"/>
                </a:solidFill>
                <a:latin typeface="+mn-lt"/>
                <a:ea typeface="ＭＳ ゴシック" pitchFamily="49" charset="-128"/>
                <a:cs typeface="+mn-cs"/>
              </a:defRPr>
            </a:lvl1pPr>
          </a:lstStyle>
          <a:p>
            <a:fld id="{33885318-ABB0-41AE-9634-E11B53C3D5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rgbClr val="CC66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3200">
          <a:solidFill>
            <a:srgbClr val="9966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800">
          <a:solidFill>
            <a:srgbClr val="996633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400">
          <a:solidFill>
            <a:srgbClr val="996633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2D5902"/>
        </a:buClr>
        <a:buFont typeface="Wingdings" pitchFamily="2" charset="2"/>
        <a:buChar char=""/>
        <a:defRPr kumimoji="1" sz="2000">
          <a:solidFill>
            <a:srgbClr val="996633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235743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588D23"/>
                </a:solidFill>
                <a:latin typeface="a_StamperUp" pitchFamily="82" charset="-52"/>
              </a:rPr>
              <a:t>ДЕНЬ </a:t>
            </a:r>
            <a:r>
              <a:rPr lang="ru-RU" sz="6600" b="1" dirty="0">
                <a:solidFill>
                  <a:srgbClr val="588D23"/>
                </a:solidFill>
                <a:latin typeface="a_StamperUp" pitchFamily="82" charset="-52"/>
              </a:rPr>
              <a:t>ЗЕМЛИ</a:t>
            </a:r>
            <a:endParaRPr lang="ru-RU" sz="6600" dirty="0">
              <a:solidFill>
                <a:srgbClr val="588D23"/>
              </a:solidFill>
              <a:latin typeface="a_StamperUp" pitchFamily="82" charset="-52"/>
            </a:endParaRPr>
          </a:p>
        </p:txBody>
      </p:sp>
      <p:pic>
        <p:nvPicPr>
          <p:cNvPr id="4" name="Содержимое 3" descr="земл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12890"/>
            <a:ext cx="6072230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31.jpg"/>
          <p:cNvPicPr>
            <a:picLocks noGrp="1" noChangeAspect="1"/>
          </p:cNvPicPr>
          <p:nvPr>
            <p:ph idx="1"/>
          </p:nvPr>
        </p:nvPicPr>
        <p:blipFill>
          <a:blip r:embed="rId2"/>
          <a:srcRect l="5528" t="22443" r="3633" b="10476"/>
          <a:stretch>
            <a:fillRect/>
          </a:stretch>
        </p:blipFill>
        <p:spPr>
          <a:xfrm>
            <a:off x="3571868" y="1785926"/>
            <a:ext cx="5032442" cy="33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857364"/>
            <a:ext cx="3008313" cy="4691063"/>
          </a:xfrm>
        </p:spPr>
        <p:txBody>
          <a:bodyPr/>
          <a:lstStyle/>
          <a:p>
            <a:pPr algn="ctr"/>
            <a:r>
              <a:rPr lang="ru-RU" sz="3600" dirty="0" smtClean="0"/>
              <a:t>Если разведу костер,</a:t>
            </a:r>
          </a:p>
          <a:p>
            <a:pPr algn="ctr"/>
            <a:r>
              <a:rPr lang="ru-RU" sz="3600" dirty="0" smtClean="0"/>
              <a:t>А тушить не буду?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4137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306" y="1357298"/>
            <a:ext cx="5111750" cy="409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pPr algn="ctr"/>
            <a:r>
              <a:rPr lang="ru-RU" sz="3600" dirty="0" smtClean="0"/>
              <a:t>Если сильно насорю</a:t>
            </a:r>
          </a:p>
          <a:p>
            <a:pPr algn="ctr"/>
            <a:r>
              <a:rPr lang="ru-RU" sz="3600" dirty="0" smtClean="0"/>
              <a:t>И убрать забуду.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b10a883398ac9220be79445e0e9586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6182" y="1500174"/>
            <a:ext cx="4892506" cy="375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785926"/>
            <a:ext cx="3008313" cy="4340237"/>
          </a:xfrm>
        </p:spPr>
        <p:txBody>
          <a:bodyPr/>
          <a:lstStyle/>
          <a:p>
            <a:pPr algn="ctr"/>
            <a:r>
              <a:rPr lang="ru-RU" sz="3600" dirty="0" smtClean="0"/>
              <a:t>Я люблю свою природу,</a:t>
            </a:r>
          </a:p>
          <a:p>
            <a:pPr algn="ctr"/>
            <a:r>
              <a:rPr lang="ru-RU" sz="3600" dirty="0" smtClean="0"/>
              <a:t>Я ей помогаю!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247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00108"/>
            <a:ext cx="7772400" cy="271464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Родился </a:t>
            </a:r>
            <a:r>
              <a:rPr lang="ru-RU" dirty="0" smtClean="0"/>
              <a:t>праздник Земли </a:t>
            </a:r>
            <a:r>
              <a:rPr lang="ru-RU" dirty="0" smtClean="0"/>
              <a:t>22 апреля 1970г. в Америке.</a:t>
            </a:r>
          </a:p>
          <a:p>
            <a:pPr algn="ctr">
              <a:buNone/>
            </a:pPr>
            <a:r>
              <a:rPr lang="ru-RU" dirty="0" smtClean="0"/>
              <a:t>В </a:t>
            </a:r>
            <a:r>
              <a:rPr lang="ru-RU" dirty="0" smtClean="0"/>
              <a:t>России этот </a:t>
            </a:r>
            <a:r>
              <a:rPr lang="ru-RU" dirty="0" smtClean="0"/>
              <a:t>день </a:t>
            </a:r>
            <a:r>
              <a:rPr lang="ru-RU" dirty="0" smtClean="0"/>
              <a:t>сажают деревья, призывают </a:t>
            </a:r>
            <a:r>
              <a:rPr lang="ru-RU" dirty="0" smtClean="0"/>
              <a:t>беречь природу.</a:t>
            </a:r>
            <a:endParaRPr lang="ru-RU" dirty="0"/>
          </a:p>
        </p:txBody>
      </p:sp>
      <p:pic>
        <p:nvPicPr>
          <p:cNvPr id="4" name="Рисунок 3" descr="839981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3143248"/>
            <a:ext cx="5143536" cy="34237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563449_269972839758374_420059706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642919"/>
            <a:ext cx="5111750" cy="5500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28604"/>
            <a:ext cx="3008313" cy="5697559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Есть на Земле огромный дом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Под крышей </a:t>
            </a:r>
            <a:r>
              <a:rPr lang="ru-RU" sz="2000" dirty="0" err="1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голубой</a:t>
            </a:r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Живут в нём солнце, дождь и гром,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Лес и морской прибой.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Живут в нём птицы и цветы,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Весёлый звон ручья,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Живёшь в том доме светлом ты,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И все твои друзья.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Куда б дороги не вели,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Всегда ты будешь в нём.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Природою родной земли 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Зовётся этот дом!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869934"/>
          </a:xfrm>
        </p:spPr>
        <p:txBody>
          <a:bodyPr/>
          <a:lstStyle/>
          <a:p>
            <a:pPr algn="ctr"/>
            <a:endParaRPr lang="ru-RU" sz="3200" dirty="0"/>
          </a:p>
        </p:txBody>
      </p:sp>
      <p:pic>
        <p:nvPicPr>
          <p:cNvPr id="5" name="Содержимое 4" descr="55497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61485" y="571480"/>
            <a:ext cx="4283070" cy="52864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28802"/>
            <a:ext cx="3008313" cy="4197361"/>
          </a:xfrm>
        </p:spPr>
        <p:txBody>
          <a:bodyPr/>
          <a:lstStyle/>
          <a:p>
            <a:r>
              <a:rPr lang="ru-RU" sz="3600" dirty="0" smtClean="0"/>
              <a:t>Летом шубу надевает, </a:t>
            </a:r>
          </a:p>
          <a:p>
            <a:r>
              <a:rPr lang="ru-RU" sz="3600" dirty="0" smtClean="0"/>
              <a:t>А зимой ее снимает.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45cb0bb677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417430"/>
            <a:ext cx="5111750" cy="551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2285992"/>
            <a:ext cx="3008313" cy="3571876"/>
          </a:xfrm>
        </p:spPr>
        <p:txBody>
          <a:bodyPr/>
          <a:lstStyle/>
          <a:p>
            <a:pPr algn="ctr"/>
            <a:r>
              <a:rPr lang="ru-RU" sz="3600" dirty="0" smtClean="0"/>
              <a:t>Если я приду в лесок</a:t>
            </a:r>
          </a:p>
          <a:p>
            <a:pPr algn="ctr"/>
            <a:r>
              <a:rPr lang="ru-RU" sz="3600" dirty="0" smtClean="0"/>
              <a:t>И сорву ромашку?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071678"/>
            <a:ext cx="3008313" cy="4054485"/>
          </a:xfrm>
        </p:spPr>
        <p:txBody>
          <a:bodyPr/>
          <a:lstStyle/>
          <a:p>
            <a:r>
              <a:rPr lang="ru-RU" sz="4000" dirty="0" smtClean="0"/>
              <a:t>Если съем я пирожок</a:t>
            </a:r>
          </a:p>
          <a:p>
            <a:r>
              <a:rPr lang="ru-RU" sz="4000" dirty="0" smtClean="0"/>
              <a:t>И выброшу бумажку?</a:t>
            </a:r>
            <a:endParaRPr lang="ru-RU" sz="4000" dirty="0"/>
          </a:p>
        </p:txBody>
      </p:sp>
      <p:pic>
        <p:nvPicPr>
          <p:cNvPr id="7" name="Содержимое 6" descr="f_f184dadde5f281f9a4192d44d9cd9.jpeg"/>
          <p:cNvPicPr>
            <a:picLocks noGrp="1" noChangeAspect="1"/>
          </p:cNvPicPr>
          <p:nvPr>
            <p:ph idx="1"/>
          </p:nvPr>
        </p:nvPicPr>
        <p:blipFill>
          <a:blip r:embed="rId2"/>
          <a:srcRect l="15311" t="9399" r="14813"/>
          <a:stretch>
            <a:fillRect/>
          </a:stretch>
        </p:blipFill>
        <p:spPr>
          <a:xfrm>
            <a:off x="4071934" y="1357298"/>
            <a:ext cx="4379988" cy="4259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_95dfc_38de287e_X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68" y="1214422"/>
            <a:ext cx="5111750" cy="3903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57364"/>
            <a:ext cx="3008313" cy="4268799"/>
          </a:xfrm>
        </p:spPr>
        <p:txBody>
          <a:bodyPr/>
          <a:lstStyle/>
          <a:p>
            <a:pPr algn="ctr"/>
            <a:r>
              <a:rPr lang="ru-RU" sz="3600" dirty="0" smtClean="0"/>
              <a:t>Если мусор уберу,</a:t>
            </a:r>
          </a:p>
          <a:p>
            <a:pPr algn="ctr"/>
            <a:r>
              <a:rPr lang="ru-RU" sz="3600" dirty="0" smtClean="0"/>
              <a:t>Банку закапаю?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hoto_bird_015b.jpg"/>
          <p:cNvPicPr>
            <a:picLocks noGrp="1" noChangeAspect="1"/>
          </p:cNvPicPr>
          <p:nvPr>
            <p:ph idx="1"/>
          </p:nvPr>
        </p:nvPicPr>
        <p:blipFill>
          <a:blip r:embed="rId2"/>
          <a:srcRect l="4193" t="7299" r="4968" b="6942"/>
          <a:stretch>
            <a:fillRect/>
          </a:stretch>
        </p:blipFill>
        <p:spPr>
          <a:xfrm>
            <a:off x="3714744" y="1428736"/>
            <a:ext cx="4643470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dirty="0" smtClean="0"/>
              <a:t>Если хлебушка кусок</a:t>
            </a:r>
          </a:p>
          <a:p>
            <a:r>
              <a:rPr lang="ru-RU" sz="3200" dirty="0" smtClean="0"/>
              <a:t>На пеньке оставлю?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posadka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628" y="571480"/>
            <a:ext cx="3141687" cy="5610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Если ветку подвяжу,</a:t>
            </a:r>
          </a:p>
          <a:p>
            <a:pPr algn="ctr"/>
            <a:r>
              <a:rPr lang="ru-RU" sz="3600" dirty="0" smtClean="0"/>
              <a:t>Колышек подставлю?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8">
  <a:themeElements>
    <a:clrScheme name="Шаблон оформления «Осенний»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Шаблон оформления «Осенний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ja-JP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entury" pitchFamily="18" charset="0"/>
            <a:ea typeface="ＭＳ ゴシック" pitchFamily="49" charset="-128"/>
          </a:defRPr>
        </a:defPPr>
      </a:lstStyle>
    </a:lnDef>
  </a:objectDefaults>
  <a:extraClrSchemeLst>
    <a:extraClrScheme>
      <a:clrScheme name="Шаблон оформления «Осенний»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Осенний»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«Осенний»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64</TotalTime>
  <Words>160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Тема8</vt:lpstr>
      <vt:lpstr>ДЕНЬ ЗЕМЛИ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ЗЕМЛИ</dc:title>
  <dc:creator>казимирович</dc:creator>
  <cp:lastModifiedBy>казимирович</cp:lastModifiedBy>
  <cp:revision>7</cp:revision>
  <dcterms:created xsi:type="dcterms:W3CDTF">2014-04-20T18:09:48Z</dcterms:created>
  <dcterms:modified xsi:type="dcterms:W3CDTF">2014-04-20T19:14:06Z</dcterms:modified>
</cp:coreProperties>
</file>