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7" r:id="rId5"/>
    <p:sldId id="27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englsecrets.ru/wp-content/uploads/2014/01/For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2771800" cy="6021288"/>
          </a:xfrm>
          <a:prstGeom prst="rect">
            <a:avLst/>
          </a:prstGeom>
          <a:noFill/>
        </p:spPr>
      </p:pic>
      <p:pic>
        <p:nvPicPr>
          <p:cNvPr id="1028" name="Picture 4" descr="http://i039.radikal.ru/0804/1d/e7feaf6c02d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81049">
            <a:off x="4014357" y="146509"/>
            <a:ext cx="4699081" cy="299122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292081" y="980728"/>
            <a:ext cx="280831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ВОЛК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img-fotki.yandex.ru/get/6824/981986.c5/0_99308_891167ba_ori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89040"/>
            <a:ext cx="4032448" cy="26135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4008" y="400506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 стае  я живу  в лесу,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Всем  зверушкам  страх несу.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Грозно вдруг  зубами  щелк!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Я свирепый  серый …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www.fullhdoboi.ru/_ph/3/16383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4365104"/>
            <a:ext cx="3456384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Волк – главный лесной охотник! Он охотится на зайцев, мелких грызунов, птиц, а также на крупных копытных животных (кабана, лося).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www.tione.ru/_ph/8/2/206311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7904" y="404664"/>
            <a:ext cx="511256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Для охоты волки собираются в стаи и не имеют постоянного жилища.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artfile.ru/4280x2852_636158_%5Bwww.ArtFile.ru%5D.jpg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755576" y="332656"/>
            <a:ext cx="7632848" cy="6264696"/>
          </a:xfrm>
          <a:prstGeom prst="ellipse">
            <a:avLst/>
          </a:prstGeom>
          <a:solidFill>
            <a:srgbClr val="003300">
              <a:alpha val="69000"/>
            </a:srgbClr>
          </a:solidFill>
          <a:ln>
            <a:solidFill>
              <a:srgbClr val="0033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204864"/>
            <a:ext cx="6336704" cy="3096344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Вот и подошло к концу наше лесное путешествие!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Давайте вспомним, с кем мы сегодня познакомились?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lhp-tavolga.ru/public/default/Betula%20pen_01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2" y="0"/>
            <a:ext cx="5697859" cy="6858000"/>
          </a:xfrm>
          <a:prstGeom prst="rect">
            <a:avLst/>
          </a:prstGeom>
          <a:noFill/>
        </p:spPr>
      </p:pic>
      <p:pic>
        <p:nvPicPr>
          <p:cNvPr id="8" name="Picture 6" descr="http://englsecrets.ru/wp-content/uploads/2014/01/Forest.png"/>
          <p:cNvPicPr>
            <a:picLocks noChangeAspect="1" noChangeArrowheads="1"/>
          </p:cNvPicPr>
          <p:nvPr/>
        </p:nvPicPr>
        <p:blipFill>
          <a:blip r:embed="rId3" cstate="print"/>
          <a:srcRect l="12837"/>
          <a:stretch>
            <a:fillRect/>
          </a:stretch>
        </p:blipFill>
        <p:spPr bwMode="auto">
          <a:xfrm flipH="1">
            <a:off x="4876667" y="260648"/>
            <a:ext cx="4267333" cy="4509120"/>
          </a:xfrm>
          <a:prstGeom prst="rect">
            <a:avLst/>
          </a:prstGeom>
          <a:noFill/>
        </p:spPr>
      </p:pic>
      <p:pic>
        <p:nvPicPr>
          <p:cNvPr id="9" name="Picture 2" descr="http://s017.radikal.ru/i423/1202/45/ce84b204302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779912" y="1844824"/>
            <a:ext cx="4155312" cy="3531724"/>
          </a:xfrm>
          <a:prstGeom prst="rect">
            <a:avLst/>
          </a:prstGeom>
          <a:noFill/>
        </p:spPr>
      </p:pic>
      <p:pic>
        <p:nvPicPr>
          <p:cNvPr id="14" name="Picture 4" descr="http://r.foto.radikal.ru/0702/98399b70fcbf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60648"/>
            <a:ext cx="2843808" cy="2235853"/>
          </a:xfrm>
          <a:prstGeom prst="rect">
            <a:avLst/>
          </a:prstGeom>
          <a:noFill/>
        </p:spPr>
      </p:pic>
      <p:pic>
        <p:nvPicPr>
          <p:cNvPr id="17" name="Picture 2" descr="http://img-fotki.yandex.ru/get/6824/981986.c5/0_99308_891167ba_ori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345678">
            <a:off x="-590025" y="3436002"/>
            <a:ext cx="4186870" cy="2713629"/>
          </a:xfrm>
          <a:prstGeom prst="rect">
            <a:avLst/>
          </a:prstGeom>
          <a:noFill/>
        </p:spPr>
      </p:pic>
      <p:pic>
        <p:nvPicPr>
          <p:cNvPr id="13" name="Picture 2" descr="http://r.foto.radikal.ru/0703/4c/62848a88ea5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679" y="3284984"/>
            <a:ext cx="5254641" cy="3244829"/>
          </a:xfrm>
          <a:prstGeom prst="rect">
            <a:avLst/>
          </a:prstGeom>
          <a:noFill/>
        </p:spPr>
      </p:pic>
      <p:pic>
        <p:nvPicPr>
          <p:cNvPr id="11" name="Picture 2" descr="http://s39.radikal.ru/i085/1105/d9/26d2cf87cb5a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64088" y="4623310"/>
            <a:ext cx="2214906" cy="1985552"/>
          </a:xfrm>
          <a:prstGeom prst="rect">
            <a:avLst/>
          </a:prstGeom>
          <a:noFill/>
        </p:spPr>
      </p:pic>
      <p:pic>
        <p:nvPicPr>
          <p:cNvPr id="4100" name="Picture 4" descr="http://s4.pic4you.ru/y2014/04-02/12216/4302530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11789" y="5457534"/>
            <a:ext cx="2629927" cy="1400466"/>
          </a:xfrm>
          <a:prstGeom prst="rect">
            <a:avLst/>
          </a:prstGeom>
          <a:noFill/>
        </p:spPr>
      </p:pic>
      <p:pic>
        <p:nvPicPr>
          <p:cNvPr id="6" name="Picture 4" descr="http://s4.pic4you.ru/y2014/04-02/12216/4302530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-540568" y="5180601"/>
            <a:ext cx="2629927" cy="1677399"/>
          </a:xfrm>
          <a:prstGeom prst="rect">
            <a:avLst/>
          </a:prstGeom>
          <a:noFill/>
        </p:spPr>
      </p:pic>
      <p:pic>
        <p:nvPicPr>
          <p:cNvPr id="1040" name="Picture 16" descr="http://q.foto.radikal.ru/0702/f7a6fccd256c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39552" y="4797152"/>
            <a:ext cx="1812112" cy="18448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51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Вот и подошло к концу наше лесное путешествие!  Давайте вспомним, с кем мы сегодня познакомились?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нашего леса</dc:title>
  <dc:creator>Надежда</dc:creator>
  <cp:lastModifiedBy>Татьяна</cp:lastModifiedBy>
  <cp:revision>68</cp:revision>
  <dcterms:created xsi:type="dcterms:W3CDTF">2014-11-02T16:18:11Z</dcterms:created>
  <dcterms:modified xsi:type="dcterms:W3CDTF">2014-11-13T07:44:52Z</dcterms:modified>
</cp:coreProperties>
</file>