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61" r:id="rId6"/>
    <p:sldId id="259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3409-761C-444D-AAC8-20347722132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C7EB8-E5E9-49AB-8DB9-751DF3F6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artfile.ru/4280x2852_636158_%5Bwww.ArtFile.ru%5D.jpg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755576" y="332656"/>
            <a:ext cx="7632848" cy="6264696"/>
          </a:xfrm>
          <a:prstGeom prst="ellipse">
            <a:avLst/>
          </a:prstGeom>
          <a:solidFill>
            <a:srgbClr val="003300">
              <a:alpha val="51000"/>
            </a:srgbClr>
          </a:solidFill>
          <a:ln>
            <a:solidFill>
              <a:srgbClr val="0033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Животные нашего леса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581128"/>
            <a:ext cx="6400800" cy="110452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Воспитатель 2 кв. категории</a:t>
            </a:r>
          </a:p>
          <a:p>
            <a:pPr algn="l"/>
            <a:r>
              <a:rPr lang="ru-RU" sz="2000" b="1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Сивцева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 Надежда Валентиновна</a:t>
            </a:r>
            <a:endParaRPr lang="ru-RU" sz="20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357301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д</a:t>
            </a:r>
            <a:r>
              <a:rPr lang="ru-RU" b="1" i="1" dirty="0" smtClean="0">
                <a:solidFill>
                  <a:schemeClr val="bg1"/>
                </a:solidFill>
              </a:rPr>
              <a:t>ля младшего дошкольного возраста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119675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МКДОУ «Детский сад №4» г. Усолье</a:t>
            </a:r>
          </a:p>
          <a:p>
            <a:pPr algn="ctr"/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</a:t>
            </a:r>
            <a:r>
              <a:rPr lang="ru-RU" b="1" dirty="0" smtClean="0">
                <a:solidFill>
                  <a:schemeClr val="bg1"/>
                </a:solidFill>
              </a:rPr>
              <a:t>. Усолье, 2014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uiExpand="1" build="p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artfile.ru/4280x2852_636158_%5Bwww.ArtFile.ru%5D.jpg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755576" y="332656"/>
            <a:ext cx="7632848" cy="6264696"/>
          </a:xfrm>
          <a:prstGeom prst="ellipse">
            <a:avLst/>
          </a:prstGeom>
          <a:solidFill>
            <a:srgbClr val="003300">
              <a:alpha val="69000"/>
            </a:srgbClr>
          </a:solidFill>
          <a:ln>
            <a:solidFill>
              <a:srgbClr val="0033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412776"/>
            <a:ext cx="3384376" cy="936104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Цель: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564904"/>
            <a:ext cx="6400800" cy="3120752"/>
          </a:xfrm>
        </p:spPr>
        <p:txBody>
          <a:bodyPr>
            <a:normAutofit/>
          </a:bodyPr>
          <a:lstStyle/>
          <a:p>
            <a:pPr marL="266700" indent="-266700" algn="l">
              <a:spcBef>
                <a:spcPts val="3600"/>
              </a:spcBef>
              <a:buFontTx/>
              <a:buChar char="-"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Познакомиться с некоторыми видами животных, обитающих в наших лесах;</a:t>
            </a:r>
          </a:p>
          <a:p>
            <a:pPr marL="266700" indent="-266700" algn="l">
              <a:spcBef>
                <a:spcPts val="3600"/>
              </a:spcBef>
              <a:buFontTx/>
              <a:buChar char="-"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Узнать как выглядят эти дикие животные, чем питаются и где живут.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039.radikal.ru/0804/1d/e7feaf6c02d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883308">
            <a:off x="395536" y="271969"/>
            <a:ext cx="3474555" cy="243695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 rot="20675878">
            <a:off x="1458788" y="819671"/>
            <a:ext cx="136271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ЁЖ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936" y="2852936"/>
            <a:ext cx="514806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kern="0" dirty="0" smtClean="0">
                <a:ln w="11430">
                  <a:noFill/>
                </a:ln>
                <a:solidFill>
                  <a:srgbClr val="003300"/>
                </a:solidFill>
              </a:rPr>
              <a:t>Нет ушей, не видно ножек.</a:t>
            </a:r>
            <a:br>
              <a:rPr lang="ru-RU" sz="3200" b="1" kern="0" dirty="0" smtClean="0">
                <a:ln w="11430">
                  <a:noFill/>
                </a:ln>
                <a:solidFill>
                  <a:srgbClr val="003300"/>
                </a:solidFill>
              </a:rPr>
            </a:br>
            <a:r>
              <a:rPr lang="ru-RU" sz="3200" b="1" kern="0" dirty="0" smtClean="0">
                <a:ln w="11430">
                  <a:noFill/>
                </a:ln>
                <a:solidFill>
                  <a:srgbClr val="003300"/>
                </a:solidFill>
              </a:rPr>
              <a:t>Шар в колючках – это …</a:t>
            </a:r>
          </a:p>
        </p:txBody>
      </p:sp>
      <p:pic>
        <p:nvPicPr>
          <p:cNvPr id="4100" name="Picture 4" descr="http://s4.pic4you.ru/y2014/04-02/12216/430253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1824" y="5040973"/>
            <a:ext cx="3412184" cy="1817027"/>
          </a:xfrm>
          <a:prstGeom prst="rect">
            <a:avLst/>
          </a:prstGeom>
          <a:noFill/>
        </p:spPr>
      </p:pic>
      <p:pic>
        <p:nvPicPr>
          <p:cNvPr id="6" name="Picture 4" descr="http://s4.pic4you.ru/y2014/04-02/12216/430253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40568" y="4681668"/>
            <a:ext cx="3412184" cy="2176332"/>
          </a:xfrm>
          <a:prstGeom prst="rect">
            <a:avLst/>
          </a:prstGeom>
          <a:noFill/>
        </p:spPr>
      </p:pic>
      <p:pic>
        <p:nvPicPr>
          <p:cNvPr id="1040" name="Picture 16" descr="http://q.foto.radikal.ru/0702/f7a6fccd256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3603" y="3717032"/>
            <a:ext cx="3085274" cy="31409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zapoved-kursk.ru/assets/images/news-2014/2014-03-3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5517232"/>
            <a:ext cx="8352928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171450"/>
            <a:r>
              <a:rPr lang="ru-RU" sz="2000" b="1" dirty="0" smtClean="0">
                <a:solidFill>
                  <a:srgbClr val="C00000"/>
                </a:solidFill>
              </a:rPr>
              <a:t>Днем ежик спит в норе или ямке под корнями дерева, а ночью выходит на охоту.</a:t>
            </a:r>
          </a:p>
          <a:p>
            <a:pPr marL="171450"/>
            <a:r>
              <a:rPr lang="ru-RU" sz="2000" b="1" dirty="0" smtClean="0">
                <a:solidFill>
                  <a:srgbClr val="C00000"/>
                </a:solidFill>
              </a:rPr>
              <a:t>Когда настают холода, еж прячется в свою нору и спит до весны.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ytrina11.ru/wp-content/uploads/2013/02/Zmeya-lyagushhka-i-ezh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4608512" cy="21452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17145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Питается мелкими грызунами, червями, лягушками, ящерицами, насекомыми. </a:t>
            </a:r>
          </a:p>
          <a:p>
            <a:pPr marL="17145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Кроме этого, ежики употребляют в пищу яйца, птенцов и змей, грибы и фрукты.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englsecrets.ru/wp-content/uploads/2014/01/For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2174480" cy="4808589"/>
          </a:xfrm>
          <a:prstGeom prst="rect">
            <a:avLst/>
          </a:prstGeom>
          <a:noFill/>
        </p:spPr>
      </p:pic>
      <p:pic>
        <p:nvPicPr>
          <p:cNvPr id="1036" name="Picture 12" descr="http://www.playcast.ru/uploads/2014/03/12/782352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94404">
            <a:off x="3133319" y="101046"/>
            <a:ext cx="6184292" cy="289708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 rot="350371">
            <a:off x="4324986" y="1186892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МЕДВЕДЬ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984" y="350100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Летом ходит без дороги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Возле сосен и берез,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 зимой он спит в берлоге,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От мороза прячет нос.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 descr="http://s017.radikal.ru/i423/1202/45/ce84b204302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356992"/>
            <a:ext cx="3816423" cy="32436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kolskoeslovo.ru/uploads/Photo/103_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19872" y="5589240"/>
            <a:ext cx="572412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Питается медведь  грибами и ягодами, ловит мелких зверюшек, ворошит муравейники.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Любит ловить рыбу и лакомиться пчелиным медом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ed101.bu.edu/StudentDoc/Archives/ED101fa08/vjlsfc/Bear%20d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5805264"/>
            <a:ext cx="7920880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Жилище медведя на зиму </a:t>
            </a:r>
            <a:r>
              <a:rPr lang="ru-RU" sz="2800" b="1" cap="all" dirty="0" smtClean="0">
                <a:ln w="0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- БЕРЛОГА</a:t>
            </a:r>
            <a:endParaRPr lang="ru-RU" sz="2800" b="1" cap="all" dirty="0">
              <a:ln w="0"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22532" name="Picture 4" descr="&amp;ZHcy;&amp;icy;&amp;lcy;&amp;icy;&amp;shchcy;&amp;iecy; &amp;mcy;&amp;iecy;&amp;dcy;&amp;vcy;&amp;iecy;&amp;dcy;&amp;y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69620">
            <a:off x="1017622" y="1310416"/>
            <a:ext cx="3024336" cy="3131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156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Животные нашего леса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нашего леса</dc:title>
  <dc:creator>Надежда</dc:creator>
  <cp:lastModifiedBy>Татьяна</cp:lastModifiedBy>
  <cp:revision>68</cp:revision>
  <dcterms:created xsi:type="dcterms:W3CDTF">2014-11-02T16:18:11Z</dcterms:created>
  <dcterms:modified xsi:type="dcterms:W3CDTF">2014-11-13T06:49:36Z</dcterms:modified>
</cp:coreProperties>
</file>