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2" r:id="rId3"/>
    <p:sldId id="276" r:id="rId4"/>
    <p:sldId id="258" r:id="rId5"/>
    <p:sldId id="265" r:id="rId6"/>
    <p:sldId id="259" r:id="rId7"/>
    <p:sldId id="278" r:id="rId8"/>
    <p:sldId id="277" r:id="rId9"/>
    <p:sldId id="270" r:id="rId10"/>
    <p:sldId id="271" r:id="rId11"/>
    <p:sldId id="286" r:id="rId12"/>
    <p:sldId id="266" r:id="rId13"/>
    <p:sldId id="281" r:id="rId14"/>
    <p:sldId id="282" r:id="rId15"/>
    <p:sldId id="284" r:id="rId16"/>
    <p:sldId id="283" r:id="rId17"/>
    <p:sldId id="288" r:id="rId18"/>
    <p:sldId id="269" r:id="rId19"/>
    <p:sldId id="287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>
        <p:scale>
          <a:sx n="48" d="100"/>
          <a:sy n="48" d="100"/>
        </p:scale>
        <p:origin x="-114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36585-9B5F-409D-928E-298F1F65076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0165C-BC49-4EFF-AF66-E3B3531AC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0165C-BC49-4EFF-AF66-E3B3531AC2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2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5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9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5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0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7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5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9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0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9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8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CFC2-08C1-48E6-8E75-EB751FE0FBE5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8C22-2D73-4DEF-ACFB-52B37C29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1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Художественные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произведения детских писателей, как смысловой фон для организации познавательно – исследовательской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8881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3"/>
    </mc:Choice>
    <mc:Fallback xmlns="">
      <p:transition spd="slow" advTm="144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748269"/>
            <a:ext cx="4021094" cy="53614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4704523" cy="3528392"/>
          </a:xfrm>
        </p:spPr>
      </p:pic>
    </p:spTree>
    <p:extLst>
      <p:ext uri="{BB962C8B-B14F-4D97-AF65-F5344CB8AC3E}">
        <p14:creationId xmlns:p14="http://schemas.microsoft.com/office/powerpoint/2010/main" val="69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4"/>
    </mc:Choice>
    <mc:Fallback xmlns="">
      <p:transition spd="slow" advTm="481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Pictures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64198"/>
            <a:ext cx="4249235" cy="57296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970784" cy="64087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Читая рассказ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 репку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мы узнали, что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ребята из детского сада летом отдыхая на даче вырастили репку. Сами сажали очень маленькие семена, поливали и рыхлили землю, как она не хотела расти, а потом как начала расти, да не успела, ее вырастили другие ребята и прислали в посылке.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956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8"/>
    </mc:Choice>
    <mc:Fallback xmlns="">
      <p:transition spd="slow" advTm="2403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196752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213993" cy="58655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Так и мы, ребята детского сада, сами вырастили свой огород с луком, укропом и петрушкой.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5"/>
    </mc:Choice>
    <mc:Fallback xmlns="">
      <p:transition spd="slow" advTm="1018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Pictures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Герой рассказа «Когда мы смеемся», наблюдая за воробьями давал им клички «Задира», «Степка – растрепка»,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Афонька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Вредный», по их внешнему виду и характеру. Так и мы решили понаблюдать какие воробьи и синицы к нам на участок прилетают. Они тоже похожи на воробьев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 рассказа Носова – дружные, компанейские,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любят обедать вместе.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492896"/>
            <a:ext cx="3084851" cy="23136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023066"/>
            <a:ext cx="3720645" cy="2790484"/>
          </a:xfrm>
        </p:spPr>
      </p:pic>
      <p:pic>
        <p:nvPicPr>
          <p:cNvPr id="1026" name="Picture 2" descr="C:\Users\Lenovo\Pictures\101CANON\Новая папка (3)\DSCN06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3505513" cy="26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52"/>
    </mc:Choice>
    <mc:Fallback xmlns="">
      <p:transition spd="slow" advTm="2855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Pictures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Также как герои рассказа «На горке», сами строили горку на участке, но как Котька посыпать ступеньки песком не стали, выяснив, что тогда катиться не будет.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20888"/>
            <a:ext cx="4680520" cy="35103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996952"/>
            <a:ext cx="4902696" cy="3677022"/>
          </a:xfrm>
        </p:spPr>
      </p:pic>
    </p:spTree>
    <p:extLst>
      <p:ext uri="{BB962C8B-B14F-4D97-AF65-F5344CB8AC3E}">
        <p14:creationId xmlns:p14="http://schemas.microsoft.com/office/powerpoint/2010/main" val="29055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4"/>
    </mc:Choice>
    <mc:Fallback xmlns="">
      <p:transition spd="slow" advTm="1532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Pictures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536" y="273050"/>
            <a:ext cx="4102453" cy="61082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754760" cy="61926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рассказе «Телефон»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Мишка с другом сначала установили телефоны, чтоб переговариваться, а  потом разобрали их, решив узнать, как же они  устроены, и обратно уже не собрали.</a:t>
            </a:r>
          </a:p>
        </p:txBody>
      </p:sp>
    </p:spTree>
    <p:extLst>
      <p:ext uri="{BB962C8B-B14F-4D97-AF65-F5344CB8AC3E}">
        <p14:creationId xmlns:p14="http://schemas.microsoft.com/office/powerpoint/2010/main" val="25565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1"/>
    </mc:Choice>
    <mc:Fallback xmlns="">
      <p:transition spd="slow" advTm="1413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Наши дети пошли дальше из конструктора «Электроника» собрали и слушали радио, подсоединяли лампочку и электромотор. 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65" y="1842603"/>
            <a:ext cx="4230389" cy="317279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086962"/>
            <a:ext cx="4686672" cy="3515004"/>
          </a:xfrm>
        </p:spPr>
      </p:pic>
    </p:spTree>
    <p:extLst>
      <p:ext uri="{BB962C8B-B14F-4D97-AF65-F5344CB8AC3E}">
        <p14:creationId xmlns:p14="http://schemas.microsoft.com/office/powerpoint/2010/main" val="36106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4"/>
    </mc:Choice>
    <mc:Fallback xmlns="">
      <p:transition spd="slow" advTm="1316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главе «Подготовка к путешествию» из «Незнайки и его друзей» мы узнали, чтобы шар летел, его нужно наполнить теплым воздухом, потому что теплый воздух легче холодного и всегда поднимается кверху. Мы в этом убедились с ребятами экспериментируя со свечой. 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04864"/>
            <a:ext cx="3394472" cy="4525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941869"/>
            <a:ext cx="4182616" cy="3691075"/>
          </a:xfrm>
        </p:spPr>
      </p:pic>
    </p:spTree>
    <p:extLst>
      <p:ext uri="{BB962C8B-B14F-4D97-AF65-F5344CB8AC3E}">
        <p14:creationId xmlns:p14="http://schemas.microsoft.com/office/powerpoint/2010/main" val="24549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9"/>
    </mc:Choice>
    <mc:Fallback xmlns="">
      <p:transition spd="slow" advTm="1918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26876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34680" cy="5865515"/>
          </a:xfrm>
        </p:spPr>
        <p:txBody>
          <a:bodyPr>
            <a:norm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Воздух – невидимка, но мы его поймали!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6"/>
    </mc:Choice>
    <mc:Fallback xmlns="">
      <p:transition spd="slow" advTm="860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026" y="2276872"/>
            <a:ext cx="4948973" cy="37117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тоже, как жителе Цветочного города, мечтаем отправиться в путешествие на воздушном шаре, но пока нам удалось сходить в поход в осенний лес.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7" y="3284984"/>
            <a:ext cx="4512733" cy="3384550"/>
          </a:xfrm>
        </p:spPr>
      </p:pic>
    </p:spTree>
    <p:extLst>
      <p:ext uri="{BB962C8B-B14F-4D97-AF65-F5344CB8AC3E}">
        <p14:creationId xmlns:p14="http://schemas.microsoft.com/office/powerpoint/2010/main" val="22024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8"/>
    </mc:Choice>
    <mc:Fallback xmlns="">
      <p:transition spd="slow" advTm="141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7"/>
            <a:ext cx="8147248" cy="22902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«Умейте открыть перед ребенком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ребенку захотелось еще и еще раз возвратиться к тому,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он узнал».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В. А. Сухомлинский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Новая папка (3)\IMG_1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24" y="2564904"/>
            <a:ext cx="4368484" cy="32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97" y="3284984"/>
            <a:ext cx="4316288" cy="3413282"/>
          </a:xfrm>
        </p:spPr>
      </p:pic>
    </p:spTree>
    <p:extLst>
      <p:ext uri="{BB962C8B-B14F-4D97-AF65-F5344CB8AC3E}">
        <p14:creationId xmlns:p14="http://schemas.microsoft.com/office/powerpoint/2010/main" val="26751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4"/>
    </mc:Choice>
    <mc:Fallback xmlns="">
      <p:transition spd="slow" advTm="1890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Вместе с Незнайкой узнали много нового и интересного о других планетах: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он называются, где находятся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как до них добраться.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94810"/>
            <a:ext cx="3551357" cy="44360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852936"/>
            <a:ext cx="4570390" cy="3744415"/>
          </a:xfrm>
        </p:spPr>
      </p:pic>
    </p:spTree>
    <p:extLst>
      <p:ext uri="{BB962C8B-B14F-4D97-AF65-F5344CB8AC3E}">
        <p14:creationId xmlns:p14="http://schemas.microsoft.com/office/powerpoint/2010/main" val="3629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0"/>
    </mc:Choice>
    <mc:Fallback xmlns="">
      <p:transition spd="slow" advTm="1633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Читайте сами, читайте детям,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читайте вместе с детьми –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это  всегда интересно, увлекательно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познавательно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132856"/>
            <a:ext cx="4608512" cy="345638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8" y="3284984"/>
            <a:ext cx="4512501" cy="3384376"/>
          </a:xfrm>
        </p:spPr>
      </p:pic>
    </p:spTree>
    <p:extLst>
      <p:ext uri="{BB962C8B-B14F-4D97-AF65-F5344CB8AC3E}">
        <p14:creationId xmlns:p14="http://schemas.microsoft.com/office/powerpoint/2010/main" val="26471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7"/>
    </mc:Choice>
    <mc:Fallback xmlns="">
      <p:transition spd="slow" advTm="1170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6561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дети гр. «Почемучки»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воспитатель 1кв.кт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Пророченко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М.А. МБДОУ№6 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241" y="2204864"/>
            <a:ext cx="6733517" cy="4296244"/>
          </a:xfrm>
        </p:spPr>
      </p:pic>
    </p:spTree>
    <p:extLst>
      <p:ext uri="{BB962C8B-B14F-4D97-AF65-F5344CB8AC3E}">
        <p14:creationId xmlns:p14="http://schemas.microsoft.com/office/powerpoint/2010/main" val="33952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2"/>
    </mc:Choice>
    <mc:Fallback xmlns="">
      <p:transition spd="slow" advTm="127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0" y="0"/>
            <a:ext cx="9127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5"/>
            <a:ext cx="8420472" cy="5904655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устойчивый интерес к художественной  и познавательной литературе.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умение слушать, познавать, сравнивать, сопоставлять, мыслить словами. Развивать мышление, внимание, воображение, память.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чувство юмора.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читателя, способного испытывать сострадание и сочувствие к героям книги, отождествлять себя с полюбившимся персонажем.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14"/>
    </mc:Choice>
    <mc:Fallback xmlns="">
      <p:transition spd="slow" advTm="2611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788" y="404664"/>
            <a:ext cx="7892405" cy="532859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Общеизвестно воздействие художественной литературы на умственное, эстетическое и познавательно-исследовательское развитие ребенка. Художественная литература открывает и объясняет ребенку жизнь общества и природы, мир человеческих чувств и взаимоотношений. Она развивает мышление и воображение ребенка, обогащает его эмоции, расширят  знания ребенка об окружающем мире,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воздействует на личность малыша. </a:t>
            </a:r>
          </a:p>
        </p:txBody>
      </p:sp>
    </p:spTree>
    <p:extLst>
      <p:ext uri="{BB962C8B-B14F-4D97-AF65-F5344CB8AC3E}">
        <p14:creationId xmlns:p14="http://schemas.microsoft.com/office/powerpoint/2010/main" val="37937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55"/>
    </mc:Choice>
    <mc:Fallback xmlns="">
      <p:transition spd="slow" advTm="2765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режиме дня подготовительной группы выделено специальное время для чтения до 20-25 мин, что позволяет выбрать  большие произведения, такие 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Толстой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«Приключение Буратино»,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Волков «Волшебник Изумрудного города»,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Носов «Незнайка и его друзья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или читать сборники рассказов и сказок одного автора.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852936"/>
            <a:ext cx="5033532" cy="3775149"/>
          </a:xfrm>
        </p:spPr>
      </p:pic>
    </p:spTree>
    <p:extLst>
      <p:ext uri="{BB962C8B-B14F-4D97-AF65-F5344CB8AC3E}">
        <p14:creationId xmlns:p14="http://schemas.microsoft.com/office/powerpoint/2010/main" val="6211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46"/>
    </mc:Choice>
    <mc:Fallback xmlns="">
      <p:transition spd="slow" advTm="236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525" y="0"/>
            <a:ext cx="9175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862" y="620688"/>
            <a:ext cx="8299938" cy="5505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 творчеством  детского знаменитого писателя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Н.Н.Носова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дети знакомятся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дошкольном возрасте.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«Живая шляпа», «Замазка», «Репка», «Мишкина каша»  - эти и многие другие произведения хочется перечитывать вновь и вновь. Герои его произведений – настоящие дети, с настоящими историями и характерами.  Они всегда непоседы, которые не могут усидеть на месте, попадают в разные истории, по своему исследуют мир. Причём сделано это просто и ненавязчиво, интересно и забавно. В каких-то поступках, даже самых неожиданных и смешных, многие дети узнают себя . </a:t>
            </a:r>
          </a:p>
          <a:p>
            <a:pPr marL="0" indent="0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68"/>
    </mc:Choice>
    <mc:Fallback xmlns="">
      <p:transition spd="slow" advTm="4146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Так читая о </a:t>
            </a:r>
            <a:r>
              <a:rPr lang="ru-RU" b="1" dirty="0" smtClean="0"/>
              <a:t>детях -  </a:t>
            </a:r>
            <a:r>
              <a:rPr lang="ru-RU" b="1" dirty="0"/>
              <a:t>помощниках , исследователях, </a:t>
            </a:r>
            <a:r>
              <a:rPr lang="ru-RU" b="1" dirty="0" smtClean="0"/>
              <a:t>экспериментаторах, </a:t>
            </a:r>
            <a:r>
              <a:rPr lang="ru-RU" b="1" dirty="0"/>
              <a:t>и дети – слушатели задают вопросы: Что такое воздух? Откуда берется ветер? Почему идет снег? Почему он вчера лепился, а сегодня нет? Мы тоже хотим вырастить свой огород.  Им тоже становится интересно познавать мир исследуя и экспериментируя.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12776"/>
            <a:ext cx="4618624" cy="3463968"/>
          </a:xfrm>
        </p:spPr>
      </p:pic>
    </p:spTree>
    <p:extLst>
      <p:ext uri="{BB962C8B-B14F-4D97-AF65-F5344CB8AC3E}">
        <p14:creationId xmlns:p14="http://schemas.microsoft.com/office/powerpoint/2010/main" val="21951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74"/>
    </mc:Choice>
    <mc:Fallback xmlns="">
      <p:transition spd="slow" advTm="244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Pictures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Книжный уголок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9" y="1700808"/>
            <a:ext cx="4992555" cy="410445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628800"/>
            <a:ext cx="3639634" cy="5050922"/>
          </a:xfrm>
        </p:spPr>
      </p:pic>
    </p:spTree>
    <p:extLst>
      <p:ext uri="{BB962C8B-B14F-4D97-AF65-F5344CB8AC3E}">
        <p14:creationId xmlns:p14="http://schemas.microsoft.com/office/powerpoint/2010/main" val="34058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"/>
    </mc:Choice>
    <mc:Fallback xmlns="">
      <p:transition spd="slow" advTm="90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1303026237_0lik.ru_neznaika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 уголок экспериментирования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1" y="1196752"/>
            <a:ext cx="4422411" cy="33168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996952"/>
            <a:ext cx="4968552" cy="3726414"/>
          </a:xfrm>
        </p:spPr>
      </p:pic>
    </p:spTree>
    <p:extLst>
      <p:ext uri="{BB962C8B-B14F-4D97-AF65-F5344CB8AC3E}">
        <p14:creationId xmlns:p14="http://schemas.microsoft.com/office/powerpoint/2010/main" val="716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7"/>
    </mc:Choice>
    <mc:Fallback xmlns="">
      <p:transition spd="slow" advTm="805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631</Words>
  <Application>Microsoft Office PowerPoint</Application>
  <PresentationFormat>Экран (4:3)</PresentationFormat>
  <Paragraphs>33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 «Умейте открыть перед ребенком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ребенку захотелось еще и еще раз возвратиться к тому,  что он узнал».                                                         В. А. Сухомлинский  </vt:lpstr>
      <vt:lpstr>Презентация PowerPoint</vt:lpstr>
      <vt:lpstr>Презентация PowerPoint</vt:lpstr>
      <vt:lpstr>В режиме дня подготовительной группы выделено специальное время для чтения до 20-25 мин, что позволяет выбрать  большие произведения, такие как  Толстой «Приключение Буратино»,  Волков «Волшебник Изумрудного города»,  Носов «Незнайка и его друзья», или читать сборники рассказов и сказок одного автора.</vt:lpstr>
      <vt:lpstr>Презентация PowerPoint</vt:lpstr>
      <vt:lpstr>Презентация PowerPoint</vt:lpstr>
      <vt:lpstr>Книжный уголок</vt:lpstr>
      <vt:lpstr>Наш уголок экспериментирования </vt:lpstr>
      <vt:lpstr>Презентация PowerPoint</vt:lpstr>
      <vt:lpstr>Презентация PowerPoint</vt:lpstr>
      <vt:lpstr>Презентация PowerPoint</vt:lpstr>
      <vt:lpstr>Герой рассказа «Когда мы смеемся», наблюдая за воробьями давал им клички «Задира», «Степка – растрепка», «Афонька Вредный», по их внешнему виду и характеру. Так и мы решили понаблюдать какие воробьи и синицы к нам на участок прилетают. Они тоже похожи на воробьев  из рассказа Носова – дружные, компанейские,  любят обедать вместе. </vt:lpstr>
      <vt:lpstr>Также как герои рассказа «На горке», сами строили горку на участке, но как Котька посыпать ступеньки песком не стали, выяснив, что тогда катиться не будет. </vt:lpstr>
      <vt:lpstr>Презентация PowerPoint</vt:lpstr>
      <vt:lpstr>Наши дети пошли дальше из конструктора «Электроника» собрали и слушали радио, подсоединяли лампочку и электромотор.     </vt:lpstr>
      <vt:lpstr>В главе «Подготовка к путешествию» из «Незнайки и его друзей» мы узнали, чтобы шар летел, его нужно наполнить теплым воздухом, потому что теплый воздух легче холодного и всегда поднимается кверху. Мы в этом убедились с ребятами экспериментируя со свечой. </vt:lpstr>
      <vt:lpstr>Презентация PowerPoint</vt:lpstr>
      <vt:lpstr>Мы тоже, как жителе Цветочного города, мечтаем отправиться в путешествие на воздушном шаре, но пока нам удалось сходить в поход в осенний лес.</vt:lpstr>
      <vt:lpstr>Вместе с Незнайкой узнали много нового и интересного о других планетах:  как он называются, где находятся  и как до них добраться.</vt:lpstr>
      <vt:lpstr>Читайте сами, читайте детям,  читайте вместе с детьми –  это  всегда интересно, увлекательно  и познавательно!</vt:lpstr>
      <vt:lpstr>  Спасибо за внимание дети гр. «Почемучки» воспитатель 1кв.кт Пророченко М.А. МБДОУ№6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произведения детских писателей, как смысловой фон для организации познавательно – исследовательской деятельности.</dc:title>
  <dc:creator>Lenovo</dc:creator>
  <cp:lastModifiedBy>Lenovo</cp:lastModifiedBy>
  <cp:revision>54</cp:revision>
  <dcterms:created xsi:type="dcterms:W3CDTF">2014-01-20T10:31:26Z</dcterms:created>
  <dcterms:modified xsi:type="dcterms:W3CDTF">2014-04-07T12:32:57Z</dcterms:modified>
</cp:coreProperties>
</file>