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78" r:id="rId3"/>
    <p:sldId id="285" r:id="rId4"/>
    <p:sldId id="280" r:id="rId5"/>
    <p:sldId id="287" r:id="rId6"/>
    <p:sldId id="289" r:id="rId7"/>
    <p:sldId id="288" r:id="rId8"/>
    <p:sldId id="290" r:id="rId9"/>
    <p:sldId id="291" r:id="rId10"/>
    <p:sldId id="29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8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img1.liveinternet.ru/images/attach/c/6/90/298/90298413_62889242_1282166439_46d9e5741819.png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6" descr="http://img.espicture.ru/20/krasivyie-detskie-fonyi-kartinki-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7524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 descr="E:\Рудник\фото к семинару\Новая папка (2)\SAM_34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538" y="1052513"/>
            <a:ext cx="453707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E:\SAM_16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125538"/>
            <a:ext cx="41767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5" r:link="rId6" cstate="screen"/>
          <a:srcRect/>
          <a:stretch>
            <a:fillRect/>
          </a:stretch>
        </p:blipFill>
        <p:spPr bwMode="auto">
          <a:xfrm>
            <a:off x="7885113" y="1989138"/>
            <a:ext cx="2603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7" r:link="rId6" cstate="screen"/>
          <a:srcRect/>
          <a:stretch>
            <a:fillRect/>
          </a:stretch>
        </p:blipFill>
        <p:spPr bwMode="auto">
          <a:xfrm>
            <a:off x="5580063" y="3068638"/>
            <a:ext cx="1889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8" r:link="rId6" cstate="screen"/>
          <a:srcRect/>
          <a:stretch>
            <a:fillRect/>
          </a:stretch>
        </p:blipFill>
        <p:spPr bwMode="auto">
          <a:xfrm>
            <a:off x="5795963" y="3141663"/>
            <a:ext cx="190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5" r:link="rId6" cstate="screen"/>
          <a:srcRect/>
          <a:stretch>
            <a:fillRect/>
          </a:stretch>
        </p:blipFill>
        <p:spPr bwMode="auto">
          <a:xfrm>
            <a:off x="6948488" y="2997200"/>
            <a:ext cx="2603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8" r:link="rId6" cstate="screen"/>
          <a:srcRect/>
          <a:stretch>
            <a:fillRect/>
          </a:stretch>
        </p:blipFill>
        <p:spPr bwMode="auto">
          <a:xfrm>
            <a:off x="5580063" y="3930650"/>
            <a:ext cx="190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9" r:link="rId6" cstate="screen"/>
          <a:srcRect/>
          <a:stretch>
            <a:fillRect/>
          </a:stretch>
        </p:blipFill>
        <p:spPr bwMode="auto">
          <a:xfrm>
            <a:off x="6948488" y="3860800"/>
            <a:ext cx="2619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5" r:link="rId6" cstate="screen"/>
          <a:srcRect/>
          <a:stretch>
            <a:fillRect/>
          </a:stretch>
        </p:blipFill>
        <p:spPr bwMode="auto">
          <a:xfrm>
            <a:off x="6659563" y="2852738"/>
            <a:ext cx="2603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5" r:link="rId6" cstate="screen"/>
          <a:srcRect/>
          <a:stretch>
            <a:fillRect/>
          </a:stretch>
        </p:blipFill>
        <p:spPr bwMode="auto">
          <a:xfrm>
            <a:off x="8172450" y="4005263"/>
            <a:ext cx="2603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9" r:link="rId6" cstate="screen"/>
          <a:srcRect/>
          <a:stretch>
            <a:fillRect/>
          </a:stretch>
        </p:blipFill>
        <p:spPr bwMode="auto">
          <a:xfrm>
            <a:off x="8459788" y="3933825"/>
            <a:ext cx="2619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7" r:link="rId6" cstate="screen"/>
          <a:srcRect/>
          <a:stretch>
            <a:fillRect/>
          </a:stretch>
        </p:blipFill>
        <p:spPr bwMode="auto">
          <a:xfrm>
            <a:off x="5435600" y="3141663"/>
            <a:ext cx="1889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9" r:link="rId6" cstate="screen"/>
          <a:srcRect/>
          <a:stretch>
            <a:fillRect/>
          </a:stretch>
        </p:blipFill>
        <p:spPr bwMode="auto">
          <a:xfrm>
            <a:off x="8532813" y="3716338"/>
            <a:ext cx="2619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9" r:link="rId6" cstate="screen"/>
          <a:srcRect/>
          <a:stretch>
            <a:fillRect/>
          </a:stretch>
        </p:blipFill>
        <p:spPr bwMode="auto">
          <a:xfrm>
            <a:off x="7235825" y="3789363"/>
            <a:ext cx="2619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8" r:link="rId6" cstate="screen"/>
          <a:srcRect/>
          <a:stretch>
            <a:fillRect/>
          </a:stretch>
        </p:blipFill>
        <p:spPr bwMode="auto">
          <a:xfrm>
            <a:off x="6227763" y="4076700"/>
            <a:ext cx="190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8" r:link="rId6" cstate="screen"/>
          <a:srcRect/>
          <a:stretch>
            <a:fillRect/>
          </a:stretch>
        </p:blipFill>
        <p:spPr bwMode="auto">
          <a:xfrm>
            <a:off x="4716463" y="3284538"/>
            <a:ext cx="190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7" r:link="rId6" cstate="screen"/>
          <a:srcRect/>
          <a:stretch>
            <a:fillRect/>
          </a:stretch>
        </p:blipFill>
        <p:spPr bwMode="auto">
          <a:xfrm>
            <a:off x="5292725" y="3716338"/>
            <a:ext cx="1889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8" r:link="rId6" cstate="screen"/>
          <a:srcRect/>
          <a:stretch>
            <a:fillRect/>
          </a:stretch>
        </p:blipFill>
        <p:spPr bwMode="auto">
          <a:xfrm>
            <a:off x="4932363" y="3573463"/>
            <a:ext cx="190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3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9" r:link="rId6" cstate="screen"/>
          <a:srcRect/>
          <a:stretch>
            <a:fillRect/>
          </a:stretch>
        </p:blipFill>
        <p:spPr bwMode="auto">
          <a:xfrm>
            <a:off x="8532813" y="3573463"/>
            <a:ext cx="2619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24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7" r:link="rId6" cstate="screen"/>
          <a:srcRect/>
          <a:stretch>
            <a:fillRect/>
          </a:stretch>
        </p:blipFill>
        <p:spPr bwMode="auto">
          <a:xfrm>
            <a:off x="8604250" y="4149725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25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8" r:link="rId6" cstate="screen"/>
          <a:srcRect/>
          <a:stretch>
            <a:fillRect/>
          </a:stretch>
        </p:blipFill>
        <p:spPr bwMode="auto">
          <a:xfrm>
            <a:off x="6732588" y="4076700"/>
            <a:ext cx="190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26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10" r:link="rId6" cstate="screen"/>
          <a:srcRect/>
          <a:stretch>
            <a:fillRect/>
          </a:stretch>
        </p:blipFill>
        <p:spPr bwMode="auto">
          <a:xfrm>
            <a:off x="8388350" y="4221163"/>
            <a:ext cx="1905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27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10" r:link="rId6" cstate="screen"/>
          <a:srcRect/>
          <a:stretch>
            <a:fillRect/>
          </a:stretch>
        </p:blipFill>
        <p:spPr bwMode="auto">
          <a:xfrm>
            <a:off x="8316913" y="3789363"/>
            <a:ext cx="1905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28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7" r:link="rId6" cstate="screen"/>
          <a:srcRect/>
          <a:stretch>
            <a:fillRect/>
          </a:stretch>
        </p:blipFill>
        <p:spPr bwMode="auto">
          <a:xfrm>
            <a:off x="6804025" y="2133600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Picture 29" descr="http://img1.liveinternet.ru/images/attach/c/6/90/298/90298413_62889242_1282166439_46d9e5741819.png"/>
          <p:cNvPicPr>
            <a:picLocks noChangeAspect="1" noChangeArrowheads="1"/>
          </p:cNvPicPr>
          <p:nvPr/>
        </p:nvPicPr>
        <p:blipFill>
          <a:blip r:embed="rId7" r:link="rId6" cstate="screen"/>
          <a:srcRect/>
          <a:stretch>
            <a:fillRect/>
          </a:stretch>
        </p:blipFill>
        <p:spPr bwMode="auto">
          <a:xfrm>
            <a:off x="6804025" y="3860800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0" name="WordArt 30"/>
          <p:cNvSpPr>
            <a:spLocks noChangeArrowheads="1" noChangeShapeType="1" noTextEdit="1"/>
          </p:cNvSpPr>
          <p:nvPr/>
        </p:nvSpPr>
        <p:spPr bwMode="auto">
          <a:xfrm>
            <a:off x="3635375" y="260350"/>
            <a:ext cx="498157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Impact"/>
              </a:rPr>
              <a:t>МБДОУ _ Детский сад №3</a:t>
            </a:r>
          </a:p>
        </p:txBody>
      </p:sp>
      <p:sp>
        <p:nvSpPr>
          <p:cNvPr id="10271" name="WordArt 31"/>
          <p:cNvSpPr>
            <a:spLocks noChangeArrowheads="1" noChangeShapeType="1" noTextEdit="1"/>
          </p:cNvSpPr>
          <p:nvPr/>
        </p:nvSpPr>
        <p:spPr bwMode="auto">
          <a:xfrm>
            <a:off x="4859338" y="4437063"/>
            <a:ext cx="4033837" cy="10080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 Ромашка"</a:t>
            </a:r>
          </a:p>
        </p:txBody>
      </p:sp>
      <p:pic>
        <p:nvPicPr>
          <p:cNvPr id="10275" name="Picture 35" descr="329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419475" y="5300663"/>
            <a:ext cx="1822450" cy="1557337"/>
          </a:xfrm>
          <a:prstGeom prst="rect">
            <a:avLst/>
          </a:prstGeom>
          <a:noFill/>
        </p:spPr>
      </p:pic>
      <p:pic>
        <p:nvPicPr>
          <p:cNvPr id="10276" name="Picture 36" descr="329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011863" y="5300663"/>
            <a:ext cx="1822450" cy="1557337"/>
          </a:xfrm>
          <a:prstGeom prst="rect">
            <a:avLst/>
          </a:prstGeom>
          <a:noFill/>
        </p:spPr>
      </p:pic>
      <p:pic>
        <p:nvPicPr>
          <p:cNvPr id="10277" name="Picture 37" descr="329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787900" y="5300663"/>
            <a:ext cx="1822450" cy="1557337"/>
          </a:xfrm>
          <a:prstGeom prst="rect">
            <a:avLst/>
          </a:prstGeom>
          <a:noFill/>
        </p:spPr>
      </p:pic>
      <p:pic>
        <p:nvPicPr>
          <p:cNvPr id="10278" name="Picture 38" descr="329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321550" y="5300663"/>
            <a:ext cx="1822450" cy="1557337"/>
          </a:xfrm>
          <a:prstGeom prst="rect">
            <a:avLst/>
          </a:prstGeom>
          <a:noFill/>
        </p:spPr>
      </p:pic>
      <p:pic>
        <p:nvPicPr>
          <p:cNvPr id="10279" name="Picture 39" descr="329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5300663"/>
            <a:ext cx="1822450" cy="1557337"/>
          </a:xfrm>
          <a:prstGeom prst="rect">
            <a:avLst/>
          </a:prstGeom>
          <a:noFill/>
        </p:spPr>
      </p:pic>
      <p:pic>
        <p:nvPicPr>
          <p:cNvPr id="10280" name="Picture 40" descr="B_Fly11"/>
          <p:cNvPicPr>
            <a:picLocks noChangeAspect="1" noChangeArrowheads="1" noCrop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50825" y="3429000"/>
            <a:ext cx="1552575" cy="1419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мама\картинки\для сайта\картинки\62978ea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acer\Desktop\патриотическое воспитание\мои дети\DSC008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920" y="2060848"/>
            <a:ext cx="5005429" cy="4269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512" y="620688"/>
            <a:ext cx="54761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Мама и Родина очень похожи:</a:t>
            </a:r>
            <a:b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Мама – красивая, Родина – тоже!</a:t>
            </a:r>
            <a:b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Вы присмотритесь: у мамы глаза</a:t>
            </a:r>
            <a:b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Цвета такого же, как небеса.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мама\картинки\для сайта\картинки\62978ea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485" y="0"/>
            <a:ext cx="908073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268760"/>
            <a:ext cx="7992887" cy="36724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«ДЕНЬ  МАТЕРИ»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373216"/>
            <a:ext cx="3741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 :</a:t>
            </a:r>
          </a:p>
          <a:p>
            <a:r>
              <a:rPr lang="ru-RU" dirty="0" smtClean="0"/>
              <a:t>Воспитатель младшей группы</a:t>
            </a:r>
          </a:p>
          <a:p>
            <a:r>
              <a:rPr lang="ru-RU" dirty="0" smtClean="0"/>
              <a:t>МБДОУ Детский сад №3 «Ромашка»</a:t>
            </a:r>
          </a:p>
          <a:p>
            <a:r>
              <a:rPr lang="ru-RU" dirty="0" smtClean="0"/>
              <a:t>Г. Верхний Уфалей</a:t>
            </a:r>
          </a:p>
          <a:p>
            <a:r>
              <a:rPr lang="ru-RU" dirty="0" smtClean="0"/>
              <a:t>Рудник Ирина Михайловна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мама\картинки\для сайта\картинки\62978ea16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0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ПЕРСПЕКТИВНЫЙ  ПЛАН   МЕРОПРИЯТИЙ,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ПОСВЯЩЕННЫХ  ДНЮ  МАТЕРИ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3" y="980728"/>
          <a:ext cx="7848872" cy="5647928"/>
        </p:xfrm>
        <a:graphic>
          <a:graphicData uri="http://schemas.openxmlformats.org/drawingml/2006/table">
            <a:tbl>
              <a:tblPr/>
              <a:tblGrid>
                <a:gridCol w="3964297"/>
                <a:gridCol w="1759053"/>
                <a:gridCol w="2125522"/>
              </a:tblGrid>
              <a:tr h="463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Содержание 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Ответственный 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Форма отчета</a:t>
                      </a:r>
                      <a:endParaRPr lang="ru-RU" sz="140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Чтение стихов  о маме  </a:t>
                      </a:r>
                      <a:r>
                        <a:rPr lang="ru-RU" sz="1400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М.Пляцковского</a:t>
                      </a:r>
                      <a:r>
                        <a:rPr lang="ru-RU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Е.Благининой, </a:t>
                      </a:r>
                      <a:r>
                        <a:rPr lang="ru-RU" sz="1400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А.Барто</a:t>
                      </a:r>
                      <a:r>
                        <a:rPr lang="ru-RU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и др.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Воспитатель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Календарный план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Беседа о роли мамы в жизни ребенка.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Воспитатель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Календарный план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Слушание песен о маме: «Мама» муз. Ю.Богачков, сл. С.Ведерников, «Мамина улыбка», « Песня мамонтенка»  и другие.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Муз.работник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Календарный план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Встреча с мамами воспитанников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Родители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Календарный план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Фотоотчет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Рисование портрета мамы цветными карандашами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Воспитатель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Календарный план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Выставка рисунков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Ситуативный разговор «Что бы мама не сердилась»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Воспитатель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Календарный план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Выставка «Что умеют наши мамы»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Воспитатель родители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Выставка работ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1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Выпуск газеты «Мамы всякие нужны, мамы всякие важны»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Родители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Стенная газета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Праздник   «Поздравим наших мам»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Воспитатель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Родители 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Календарный план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фотоотчет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мама\картинки\для сайта\картинки\62978ea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acer\Desktop\патриотическое воспитание\мои дети\DSC008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6034616" cy="4525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51920" y="4725144"/>
            <a:ext cx="478009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Мама - первое слово ребенка,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Мама - первые в жизни шаги,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Мама - самое в мире святое, 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Маму, Маму свою береги!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мама\картинки\для сайта\картинки\62978ea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SC008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60648"/>
            <a:ext cx="4379978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086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3968" y="3212976"/>
            <a:ext cx="4283968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11376" y="980728"/>
            <a:ext cx="44326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Маму любят все на свете,</a:t>
            </a:r>
            <a:br>
              <a:rPr lang="ru-RU" sz="24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Мама первый друг.</a:t>
            </a:r>
            <a:br>
              <a:rPr lang="ru-RU" sz="24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Любят мам не только дети,</a:t>
            </a:r>
            <a:br>
              <a:rPr lang="ru-RU" sz="24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Любят все вокруг.</a:t>
            </a:r>
            <a:endParaRPr lang="ru-RU" sz="2400" b="1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мама\картинки\для сайта\картинки\62978ea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SC00870 (2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47864" y="2276872"/>
            <a:ext cx="5436096" cy="4077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9512" y="980728"/>
            <a:ext cx="39785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Я люблю твой звонкий смех,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Мама,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Ты на свете лучше всех,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Мама!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Двери в сказку отвори,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Мама,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Мне улыбку подари,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Мама!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мама\картинки\для сайта\картинки\62978ea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IMG_139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39552" y="692696"/>
            <a:ext cx="432048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14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39952" y="3140968"/>
            <a:ext cx="4475989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520" y="3718679"/>
            <a:ext cx="432336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 днем матери спешим поздравить всех,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Кого зовут прекрасным словом "мама”.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Пусть в жизни вам сопутствует успех,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Поклон вам, уважение и слава!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Пусть ваши исполняются мечты,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дарят вам улыбки дети снова.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Вы – гордость нашей доблестной страны,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Любимы будьте, счастливы, здоровы</a:t>
            </a:r>
            <a:r>
              <a:rPr lang="ru-RU" dirty="0" smtClean="0"/>
              <a:t>!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404664"/>
            <a:ext cx="225407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Вот какой нарядный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Детский сад -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Это мамин праздник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 ребят.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Мы для мамы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Песню запоем.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Мы для мамы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Пляску заведем.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мама\картинки\для сайта\картинки\62978ea1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acer\Desktop\патриотическое воспитание\SAM_08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3068960"/>
            <a:ext cx="511256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1520" y="476672"/>
            <a:ext cx="77668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  <a:t>Ты в работе, ты в творенье,</a:t>
            </a:r>
            <a:b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  <a:t>Ты в учебе и стремленье.</a:t>
            </a:r>
            <a:b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  <a:t>Ты творишь, готовишь, служишь,</a:t>
            </a:r>
            <a:b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  <a:t>Ты лелеешь и голубишь, Шьешь, стираешь, пишешь, моешь</a:t>
            </a:r>
            <a:b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Gabriola" pitchFamily="82" charset="0"/>
              </a:rPr>
              <a:t>По другому жить не можешь.</a:t>
            </a:r>
            <a:endParaRPr lang="ru-RU" sz="3200" b="1" dirty="0">
              <a:solidFill>
                <a:srgbClr val="0070C0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мама\картинки\для сайта\картинки\62978ea1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pic>
        <p:nvPicPr>
          <p:cNvPr id="2050" name="Picture 2" descr="C:\Users\acer\Desktop\патриотическое воспитание\SAM_08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74163" y="1772816"/>
            <a:ext cx="6418318" cy="45365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83768" y="1844824"/>
            <a:ext cx="6408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Batang" pitchFamily="18" charset="-127"/>
                <a:ea typeface="Batang" pitchFamily="18" charset="-127"/>
              </a:rPr>
              <a:t>МАМОЧКА МИЛАЯ МОЯ</a:t>
            </a:r>
            <a:endParaRPr lang="ru-RU" sz="5400" b="1" cap="none" spc="0" dirty="0">
              <a:ln/>
              <a:solidFill>
                <a:schemeClr val="accent3"/>
              </a:solidFill>
              <a:effectLst/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0648"/>
            <a:ext cx="4058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Ты - рядом, и все прекрасно: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И дождь, и холодный ветер.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Спасибо тебе, моя мама,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За то, что ты есть на свете!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222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зайка</dc:creator>
  <cp:lastModifiedBy>acer</cp:lastModifiedBy>
  <cp:revision>19</cp:revision>
  <dcterms:created xsi:type="dcterms:W3CDTF">2014-11-26T17:05:03Z</dcterms:created>
  <dcterms:modified xsi:type="dcterms:W3CDTF">2014-12-28T07:16:43Z</dcterms:modified>
</cp:coreProperties>
</file>