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9D6-2A98-46AD-B5F2-6786368B49AC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6F024-EB64-4BD3-9305-8B27332A4A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D67AAC-17DF-4F4B-8B9D-D8113F967211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1558E8-AFAD-45C3-8A89-C60C4ECDDD7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05800" cy="1981200"/>
          </a:xfrm>
        </p:spPr>
        <p:txBody>
          <a:bodyPr/>
          <a:lstStyle/>
          <a:p>
            <a:pPr algn="l"/>
            <a:r>
              <a:rPr lang="ru-RU" sz="9600" dirty="0" smtClean="0">
                <a:solidFill>
                  <a:srgbClr val="002060"/>
                </a:solidFill>
              </a:rPr>
              <a:t>ТЕАТР</a:t>
            </a:r>
            <a:r>
              <a:rPr lang="ru-RU" sz="9600" dirty="0" smtClean="0"/>
              <a:t> </a:t>
            </a:r>
            <a:endParaRPr lang="ru-RU" sz="9600" dirty="0"/>
          </a:p>
        </p:txBody>
      </p:sp>
      <p:pic>
        <p:nvPicPr>
          <p:cNvPr id="1026" name="Picture 2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806" y="1285860"/>
            <a:ext cx="4388416" cy="5079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ТЕАТР ЗВЕРЕЙ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1" name="Picture 3" descr="G:\театр\450px-Theatre_Dur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429000" cy="4572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2357430"/>
            <a:ext cx="32511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ТЕАТР ЗВЕРЕЙ ИМЕНИ ДУРОВА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ТЕАТР ЗВЕРЕЙ</a:t>
            </a:r>
            <a:endParaRPr lang="ru-RU" dirty="0"/>
          </a:p>
        </p:txBody>
      </p:sp>
      <p:pic>
        <p:nvPicPr>
          <p:cNvPr id="8194" name="Picture 2" descr="G:\театр\Kuklachev_2011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343883" cy="4714876"/>
          </a:xfrm>
          <a:prstGeom prst="rect">
            <a:avLst/>
          </a:prstGeom>
          <a:noFill/>
        </p:spPr>
      </p:pic>
      <p:pic>
        <p:nvPicPr>
          <p:cNvPr id="8195" name="Picture 3" descr="G:\театр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357430"/>
            <a:ext cx="5156427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ТЕАТР ЗВЕРЕЙ</a:t>
            </a:r>
            <a:endParaRPr lang="ru-RU" dirty="0"/>
          </a:p>
        </p:txBody>
      </p:sp>
      <p:pic>
        <p:nvPicPr>
          <p:cNvPr id="9219" name="Picture 3" descr="G:\театр\d6921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957527" cy="3291441"/>
          </a:xfrm>
          <a:prstGeom prst="rect">
            <a:avLst/>
          </a:prstGeom>
          <a:noFill/>
        </p:spPr>
      </p:pic>
      <p:pic>
        <p:nvPicPr>
          <p:cNvPr id="9220" name="Picture 4" descr="G:\театр\k_097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071810"/>
            <a:ext cx="269600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НАЦИОНАЛЬНЫЕ ТЕАТРЫ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КАБУКИ – японский театр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G:\театр\70521553_1297420638_kabuki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552016" cy="4921966"/>
          </a:xfrm>
          <a:prstGeom prst="rect">
            <a:avLst/>
          </a:prstGeom>
          <a:noFill/>
        </p:spPr>
      </p:pic>
      <p:pic>
        <p:nvPicPr>
          <p:cNvPr id="10243" name="Picture 3" descr="G:\театр\199950d791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326466" cy="490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КОМЕДИЯ ДЕЛЬ АРТЕ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(КОМЕДИЯ МАСОК)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арлекин и коломбин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8992" y="3714752"/>
            <a:ext cx="2439245" cy="2714644"/>
          </a:xfrm>
          <a:noFill/>
          <a:ln/>
        </p:spPr>
      </p:pic>
      <p:pic>
        <p:nvPicPr>
          <p:cNvPr id="5" name="Picture 6" descr="бригел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1500174"/>
            <a:ext cx="2775636" cy="2857520"/>
          </a:xfrm>
          <a:prstGeom prst="rect">
            <a:avLst/>
          </a:prstGeom>
          <a:noFill/>
          <a:ln/>
        </p:spPr>
      </p:pic>
      <p:pic>
        <p:nvPicPr>
          <p:cNvPr id="6" name="Picture 6" descr="пульчинел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09830" y="1428736"/>
            <a:ext cx="2784778" cy="285752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НАРОДНЫЙ ТЕАТР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G:\театр кукол\pet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66687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УЛИЧНЫЙ ТЕАТР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театр\114-d0bad0b0d180d0bdd0b0d0b2d0b0d0b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835400" cy="3322320"/>
          </a:xfrm>
          <a:prstGeom prst="rect">
            <a:avLst/>
          </a:prstGeom>
          <a:noFill/>
        </p:spPr>
      </p:pic>
      <p:pic>
        <p:nvPicPr>
          <p:cNvPr id="2051" name="Picture 3" descr="G:\театр\860512001f93b090fc17787fb61d2b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736" y="1000108"/>
            <a:ext cx="3781504" cy="5681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ТЕАТР КУКОЛ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G:\театр кукол\39785486_Marian_Poster_by_yumedu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287170" cy="4857784"/>
          </a:xfrm>
          <a:prstGeom prst="rect">
            <a:avLst/>
          </a:prstGeom>
          <a:noFill/>
        </p:spPr>
      </p:pic>
      <p:pic>
        <p:nvPicPr>
          <p:cNvPr id="5" name="Picture 3" descr="G:\театр кукол\kuk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357430"/>
            <a:ext cx="4796461" cy="3613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ТЕАТР ТЕНЕЙ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G:\театр\Teni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572164" cy="4737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театр\театр 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7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ТЕАТР ОГНЯ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G:\театр\firetheater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ТЕАТР ОГНЯ</a:t>
            </a:r>
            <a:endParaRPr lang="ru-RU" dirty="0"/>
          </a:p>
        </p:txBody>
      </p:sp>
      <p:pic>
        <p:nvPicPr>
          <p:cNvPr id="6146" name="Picture 2" descr="G:\театр\32918880_556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43050"/>
            <a:ext cx="4643470" cy="3089004"/>
          </a:xfrm>
          <a:prstGeom prst="rect">
            <a:avLst/>
          </a:prstGeom>
          <a:noFill/>
        </p:spPr>
      </p:pic>
      <p:pic>
        <p:nvPicPr>
          <p:cNvPr id="6147" name="Picture 3" descr="G:\театр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428868"/>
            <a:ext cx="3231137" cy="3414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28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ТЕАТР </vt:lpstr>
      <vt:lpstr>КОМЕДИЯ ДЕЛЬ АРТЕ  (КОМЕДИЯ МАСОК)</vt:lpstr>
      <vt:lpstr>НАРОДНЫЙ ТЕАТР</vt:lpstr>
      <vt:lpstr>УЛИЧНЫЙ ТЕАТР</vt:lpstr>
      <vt:lpstr>ТЕАТР КУКОЛ</vt:lpstr>
      <vt:lpstr>ТЕАТР ТЕНЕЙ</vt:lpstr>
      <vt:lpstr>Слайд 7</vt:lpstr>
      <vt:lpstr>ТЕАТР ОГНЯ</vt:lpstr>
      <vt:lpstr>ТЕАТР ОГНЯ</vt:lpstr>
      <vt:lpstr>ТЕАТР ЗВЕРЕЙ</vt:lpstr>
      <vt:lpstr>ТЕАТР ЗВЕРЕЙ</vt:lpstr>
      <vt:lpstr>ТЕАТР ЗВЕРЕЙ</vt:lpstr>
      <vt:lpstr>НАЦИОНАЛЬНЫЕ ТЕАТРЫ КАБУКИ – японский театр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</dc:title>
  <dc:creator>Admin</dc:creator>
  <cp:lastModifiedBy>Admin</cp:lastModifiedBy>
  <cp:revision>4</cp:revision>
  <dcterms:created xsi:type="dcterms:W3CDTF">2013-03-20T16:05:56Z</dcterms:created>
  <dcterms:modified xsi:type="dcterms:W3CDTF">2013-03-20T16:38:34Z</dcterms:modified>
</cp:coreProperties>
</file>