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3366CC"/>
    <a:srgbClr val="660033"/>
    <a:srgbClr val="0033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271" autoAdjust="0"/>
    <p:restoredTop sz="94709" autoAdjust="0"/>
  </p:normalViewPr>
  <p:slideViewPr>
    <p:cSldViewPr>
      <p:cViewPr varScale="1">
        <p:scale>
          <a:sx n="69" d="100"/>
          <a:sy n="69" d="100"/>
        </p:scale>
        <p:origin x="-7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619250" y="4941168"/>
            <a:ext cx="5832475" cy="158417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 и физкультура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es-ES" sz="4800" b="1" dirty="0">
              <a:solidFill>
                <a:srgbClr val="66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качестве музыкального сопровождения упражнений в основных видах движений используются народная, классическая музыка,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сочинения русских и зарубежных авторов.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Различные музыкальные произведения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аудиозаписи также могут быть с успехом использованы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качестве сопровождения на утренней гимнастике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физкультурном занятии.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Использование    музыки    </a:t>
            </a:r>
          </a:p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    физкультурных    занятиях,   </a:t>
            </a:r>
          </a:p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утренней гимнастике   способствует   </a:t>
            </a:r>
          </a:p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укреплению   организма   </a:t>
            </a:r>
          </a:p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   развитию   музыкальности.</a:t>
            </a: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628800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3789040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Подготовила музыкальный руководитель</a:t>
            </a:r>
          </a:p>
          <a:p>
            <a:pPr algn="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Гусева Наталья Михайловна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Музыка, сопровождая утреннюю гимнастику и физкультурные занятия, активизирует детей, значительно повышает качество выполняемых ими упражнений, организует коллектив.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Известно, что звучание музыкальных произведений повышает работоспособность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мышечной, дыхательной систем организма. При выполнении упражнений с музыкальным сопровождением улучшается легочная вентиляция, увеличивается амплитуда дыхательных движений.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96752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то же время можно говорить о развитии у детей музыкальности, основных ее компонентов — эмоциональной отзывчивости, слуха. Ребенок и здесь учится воспринимать музыку, двигаться в соответствии с ее характером, средствами выразительности.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3529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музыкального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сопровождения.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Музыкальное сопровождение физических упражнений должно отвечать определенным требованиям: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ведущая роль отводится двигательным задачам; характер музыки соответствует характеру движения.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Рассмотрим эти положения.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задачи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утренней гимнастики и физкультурных занятий — способствовать укреплению детского организма, формировать двигательные умения и навыки, развивать физические качества: выносливость, быстроту реакции, ловкость и т. д. Музыкальное сопровождение подчиняется выполнению этих задач. Наиболее целесообразно проводить под музыку некоторые основные движения (ходьбу, бег, подпрыгивания), строевые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упражнения с элементами художественной гимнастики.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80728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физические упражнения выполняются с достаточным напряжением, в индивидуальном ритме (упражнения в равновесии, лазанье, метании в цель, прыжки в высоту, длину и др.), 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использовать музыку не следует. 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Каждое движение имеет своеобразный характер, поэтому необходимо найти для него соответствующее музыкальное сопровождение. Например, четкие взмахи флажками требуют бодрой, энергичной музыки; отрывистые поскоки, притопы — легкой, игривой; помахивание лентами — нежной, напевной и т. п. 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Вместе с тем один и тот же вид движения может носить разный характер. Например, ходьба в начале физкультурного занятия или утренней гимнастики должна быть бодрой и жизнерадостной, поэтому марш подбирается энергичный, умеренно быстрого темпа. В конце занятия ходьба выполняет другую функцию — снижает физиологическую нагрузку, соответственно и маршевая музыка будет спокойной, умеренной.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Музыка на утренней гимнастике.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Утренняя гимнастика создает бодрое настроение, подготавливает детский организм к различным видам деятельности.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Подбирая музыкальное сопровождение,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следует учитывать физиологическую нагрузку,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возрастные особенности детей, соответствие характеру движений, условия детского сада.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Элементы упражнений должны быть предварительно выучены на занятиях (физкультурных, музыкальных).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Младшим дошкольникам трудно выполнять упражнения в едином темпе. Поэтому проведение утренней гимнастики под музыку возможно в том случае, если все движения хорошо усвоены детьми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Музыка на физкультурном занятии.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физкультурном занятии музыка должна звучать эпизодически: во время ходьбы, бега, подпрыгиваний, перестроений, некоторых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упражнений. 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Основная часть занятия, как правило, проводится без музыки, хотя отдельные подвижные игры могут включать музыкальное сопровождение.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Занятия обычно заканчиваются маршем.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5103</TotalTime>
  <Words>373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Diseño predeterminado</vt:lpstr>
      <vt:lpstr> Музыка и физкультура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Admin</cp:lastModifiedBy>
  <cp:revision>739</cp:revision>
  <dcterms:created xsi:type="dcterms:W3CDTF">2010-05-23T14:28:12Z</dcterms:created>
  <dcterms:modified xsi:type="dcterms:W3CDTF">2014-09-19T08:59:06Z</dcterms:modified>
</cp:coreProperties>
</file>