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309" r:id="rId2"/>
    <p:sldId id="314" r:id="rId3"/>
    <p:sldId id="31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56" autoAdjust="0"/>
    <p:restoredTop sz="97707" autoAdjust="0"/>
  </p:normalViewPr>
  <p:slideViewPr>
    <p:cSldViewPr>
      <p:cViewPr varScale="1">
        <p:scale>
          <a:sx n="71" d="100"/>
          <a:sy n="71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C212FC-8FD3-41F6-94FD-C663089D1A89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B60111F-3939-4ACF-8DBC-3ED668B15D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F7B8C-7A81-4BA5-B6DC-41FB03389F85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24BC7-1A91-4AF1-A712-4A6464C86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5B8D-0BF0-4EF8-9164-E2FF1CF9A9D7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BC2E-8C1C-4C46-BBB2-61FF43AE8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67A3A-3EBE-46E4-9708-380D82837C58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63DFF-85FE-4936-97CE-1DC9218E8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16016-76DC-4DDF-896B-AF28C90EE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371F8-5AFD-4C38-B9D7-E1EFF114DAEB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84B3-6AFC-4D57-8911-0B82F65B5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534AC-548E-4D53-AC2E-ADDDBB8B0EDA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FC85-0A72-42BD-8556-4C717103F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B2A9-461F-439D-8513-7C40164781B9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DFBE-3D11-40A3-A279-09B66D9CF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2671E-7DDA-4D5D-B4E9-19E3BE5E266B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AF589-2D6C-475C-B055-284105424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01FA6-180D-43B5-BA48-C5A9BD5BBF06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47AD2-785C-45EC-AD1B-17F715683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77200-4D88-4E6F-84F5-DAB59E8D4B5A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03E37-0781-43DD-B06B-4501481EB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A7CBB-4D6C-48EF-819B-00A67AFB6FB1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36466-BDA4-4395-844F-917D5EED0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6761D-98D0-4DB9-85D9-71E92A95FFC4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64680-4BE3-47CE-A82F-2884739CD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4000">
              <a:schemeClr val="accent1">
                <a:lumMod val="75000"/>
              </a:schemeClr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3C4865-0760-492C-B6B6-6F2F9C0A2125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6D567A-BD0B-440B-ACDC-B2312CB1A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61" r:id="rId2"/>
    <p:sldLayoutId id="2147484070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71" r:id="rId9"/>
    <p:sldLayoutId id="2147484067" r:id="rId10"/>
    <p:sldLayoutId id="2147484068" r:id="rId11"/>
    <p:sldLayoutId id="21474840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7200" y="704850"/>
            <a:ext cx="8229600" cy="63591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29FFFF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  <a:ea typeface="+mj-ea"/>
                <a:cs typeface="+mj-cs"/>
              </a:rPr>
              <a:t>Что будет без воды</a:t>
            </a:r>
            <a:endParaRPr lang="ru-RU" sz="27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459" name="Picture 2" descr="C:\юля\Флешка\Юля\Старшая группа\Опыты с водой\засух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484313"/>
            <a:ext cx="6840537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46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17488" y="260350"/>
            <a:ext cx="8531225" cy="12001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2"/>
                </a:solidFill>
              </a:rPr>
              <a:t>  </a:t>
            </a:r>
            <a:r>
              <a:rPr lang="ru-RU" sz="36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Всё живое  на земле не может обойтись без воды.</a:t>
            </a:r>
          </a:p>
        </p:txBody>
      </p:sp>
      <p:pic>
        <p:nvPicPr>
          <p:cNvPr id="20483" name="Picture 5" descr="76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060575"/>
            <a:ext cx="3348038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0" descr="4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1196975"/>
            <a:ext cx="1314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2" descr="4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2276475"/>
            <a:ext cx="1314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3" descr="4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1052513"/>
            <a:ext cx="1314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7" descr="3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4724400"/>
            <a:ext cx="14859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18" descr="11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3" y="1052513"/>
            <a:ext cx="24288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19" descr="7272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81625" y="1989138"/>
            <a:ext cx="3419475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20" descr="036ы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113" y="4508500"/>
            <a:ext cx="2808287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21" descr="4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2924175"/>
            <a:ext cx="1314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49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4000" b="1" smtClean="0">
                <a:solidFill>
                  <a:srgbClr val="FF3300"/>
                </a:solidFill>
                <a:latin typeface="Comic Sans MS" pitchFamily="66" charset="0"/>
              </a:rPr>
              <a:t>Проверь себя!</a:t>
            </a:r>
            <a:br>
              <a:rPr lang="ru-RU" sz="4000" b="1" smtClean="0">
                <a:solidFill>
                  <a:srgbClr val="FF3300"/>
                </a:solidFill>
                <a:latin typeface="Comic Sans MS" pitchFamily="66" charset="0"/>
              </a:rPr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35975" cy="5111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	</a:t>
            </a:r>
            <a:r>
              <a:rPr lang="ru-RU" sz="3600" b="1" smtClean="0">
                <a:solidFill>
                  <a:srgbClr val="FF66FF"/>
                </a:solidFill>
                <a:latin typeface="Comic Sans MS" pitchFamily="66" charset="0"/>
              </a:rPr>
              <a:t>Вставь недостающие слова.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Вода на земле встречается в трех состояниях: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………………,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				      ……………..,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				      ……………… 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	Состояние воды изменяется в зависимости от ……………….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Вода не имеет …………., ……….. и …………..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FFCC"/>
                </a:solidFill>
                <a:latin typeface="Comic Sans MS" pitchFamily="66" charset="0"/>
              </a:rPr>
              <a:t>Вода может ……………. вещества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/>
          </a:p>
        </p:txBody>
      </p:sp>
      <p:sp>
        <p:nvSpPr>
          <p:cNvPr id="88068" name="WordArt 4"/>
          <p:cNvSpPr>
            <a:spLocks noChangeArrowheads="1" noChangeShapeType="1" noTextEdit="1"/>
          </p:cNvSpPr>
          <p:nvPr/>
        </p:nvSpPr>
        <p:spPr bwMode="auto">
          <a:xfrm>
            <a:off x="5580063" y="4724400"/>
            <a:ext cx="1223962" cy="185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запаха</a:t>
            </a:r>
          </a:p>
        </p:txBody>
      </p:sp>
      <p:sp>
        <p:nvSpPr>
          <p:cNvPr id="88069" name="WordArt 5"/>
          <p:cNvSpPr>
            <a:spLocks noChangeArrowheads="1" noChangeShapeType="1" noTextEdit="1"/>
          </p:cNvSpPr>
          <p:nvPr/>
        </p:nvSpPr>
        <p:spPr bwMode="auto">
          <a:xfrm>
            <a:off x="4211638" y="4724400"/>
            <a:ext cx="865187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цвета</a:t>
            </a:r>
          </a:p>
        </p:txBody>
      </p:sp>
      <p:sp>
        <p:nvSpPr>
          <p:cNvPr id="88070" name="WordArt 6"/>
          <p:cNvSpPr>
            <a:spLocks noChangeArrowheads="1" noChangeShapeType="1" noTextEdit="1"/>
          </p:cNvSpPr>
          <p:nvPr/>
        </p:nvSpPr>
        <p:spPr bwMode="auto">
          <a:xfrm>
            <a:off x="2916238" y="4724400"/>
            <a:ext cx="1081087" cy="2555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вкуса</a:t>
            </a:r>
          </a:p>
        </p:txBody>
      </p:sp>
      <p:sp>
        <p:nvSpPr>
          <p:cNvPr id="88071" name="WordArt 7"/>
          <p:cNvSpPr>
            <a:spLocks noChangeArrowheads="1" noChangeShapeType="1" noTextEdit="1"/>
          </p:cNvSpPr>
          <p:nvPr/>
        </p:nvSpPr>
        <p:spPr bwMode="auto">
          <a:xfrm>
            <a:off x="3492500" y="3860800"/>
            <a:ext cx="2143125" cy="328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температуры</a:t>
            </a:r>
          </a:p>
        </p:txBody>
      </p:sp>
      <p:sp>
        <p:nvSpPr>
          <p:cNvPr id="88072" name="WordArt 8"/>
          <p:cNvSpPr>
            <a:spLocks noChangeArrowheads="1" noChangeShapeType="1" noTextEdit="1"/>
          </p:cNvSpPr>
          <p:nvPr/>
        </p:nvSpPr>
        <p:spPr bwMode="auto">
          <a:xfrm>
            <a:off x="3708400" y="2060575"/>
            <a:ext cx="1439863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жидкое</a:t>
            </a:r>
          </a:p>
        </p:txBody>
      </p:sp>
      <p:sp>
        <p:nvSpPr>
          <p:cNvPr id="88073" name="WordArt 9"/>
          <p:cNvSpPr>
            <a:spLocks noChangeArrowheads="1" noChangeShapeType="1" noTextEdit="1"/>
          </p:cNvSpPr>
          <p:nvPr/>
        </p:nvSpPr>
        <p:spPr bwMode="auto">
          <a:xfrm>
            <a:off x="3492500" y="2349500"/>
            <a:ext cx="1944688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твёрдое (лёд)</a:t>
            </a:r>
          </a:p>
        </p:txBody>
      </p:sp>
      <p:sp>
        <p:nvSpPr>
          <p:cNvPr id="88074" name="WordArt 10"/>
          <p:cNvSpPr>
            <a:spLocks noChangeArrowheads="1" noChangeShapeType="1" noTextEdit="1"/>
          </p:cNvSpPr>
          <p:nvPr/>
        </p:nvSpPr>
        <p:spPr bwMode="auto">
          <a:xfrm>
            <a:off x="3563938" y="2781300"/>
            <a:ext cx="20891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газообразное (пар)</a:t>
            </a:r>
          </a:p>
        </p:txBody>
      </p:sp>
      <p:sp>
        <p:nvSpPr>
          <p:cNvPr id="88075" name="WordArt 11"/>
          <p:cNvSpPr>
            <a:spLocks noChangeArrowheads="1" noChangeShapeType="1" noTextEdit="1"/>
          </p:cNvSpPr>
          <p:nvPr/>
        </p:nvSpPr>
        <p:spPr bwMode="auto">
          <a:xfrm>
            <a:off x="2555875" y="5084763"/>
            <a:ext cx="1081088" cy="452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растворять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60"/>
                            </p:stCondLst>
                            <p:childTnLst>
                              <p:par>
                                <p:cTn id="2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8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4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8" grpId="0" animBg="1"/>
      <p:bldP spid="88069" grpId="0" animBg="1"/>
      <p:bldP spid="88070" grpId="0" animBg="1"/>
      <p:bldP spid="88071" grpId="0" animBg="1"/>
      <p:bldP spid="88072" grpId="0" animBg="1"/>
      <p:bldP spid="88073" grpId="0" animBg="1"/>
      <p:bldP spid="88074" grpId="0" animBg="1"/>
      <p:bldP spid="8807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599</TotalTime>
  <Words>29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Слайд 1</vt:lpstr>
      <vt:lpstr>Слайд 2</vt:lpstr>
      <vt:lpstr> Проверь себя!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543534</dc:creator>
  <cp:lastModifiedBy>pip_serega@mail.ru</cp:lastModifiedBy>
  <cp:revision>99</cp:revision>
  <dcterms:created xsi:type="dcterms:W3CDTF">2009-01-02T13:56:09Z</dcterms:created>
  <dcterms:modified xsi:type="dcterms:W3CDTF">2014-10-26T16:55:03Z</dcterms:modified>
</cp:coreProperties>
</file>