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01" r:id="rId2"/>
    <p:sldId id="304" r:id="rId3"/>
    <p:sldId id="317" r:id="rId4"/>
    <p:sldId id="310" r:id="rId5"/>
    <p:sldId id="311" r:id="rId6"/>
    <p:sldId id="312" r:id="rId7"/>
    <p:sldId id="315" r:id="rId8"/>
    <p:sldId id="313" r:id="rId9"/>
    <p:sldId id="318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97707" autoAdjust="0"/>
  </p:normalViewPr>
  <p:slideViewPr>
    <p:cSldViewPr>
      <p:cViewPr varScale="1">
        <p:scale>
          <a:sx n="71" d="100"/>
          <a:sy n="71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C212FC-8FD3-41F6-94FD-C663089D1A89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60111F-3939-4ACF-8DBC-3ED668B15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26EE3F-2263-4F7B-AB40-A33B2EB609B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6A822B-B6A6-4E91-AC32-0A9B16F534B5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7B8C-7A81-4BA5-B6DC-41FB03389F85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24BC7-1A91-4AF1-A712-4A6464C86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5B8D-0BF0-4EF8-9164-E2FF1CF9A9D7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FBC2E-8C1C-4C46-BBB2-61FF43AE8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7A3A-3EBE-46E4-9708-380D82837C58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3DFF-85FE-4936-97CE-1DC9218E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6016-76DC-4DDF-896B-AF28C90E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F9BE-4AFB-4ED1-87B9-8810D31E2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1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71F8-5AFD-4C38-B9D7-E1EFF114DAEB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84B3-6AFC-4D57-8911-0B82F65B5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34AC-548E-4D53-AC2E-ADDDBB8B0EDA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EFC85-0A72-42BD-8556-4C717103F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9B2A9-461F-439D-8513-7C40164781B9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DFBE-3D11-40A3-A279-09B66D9C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2671E-7DDA-4D5D-B4E9-19E3BE5E266B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AF589-2D6C-475C-B055-284105424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1FA6-180D-43B5-BA48-C5A9BD5BBF06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47AD2-785C-45EC-AD1B-17F715683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7200-4D88-4E6F-84F5-DAB59E8D4B5A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03E37-0781-43DD-B06B-4501481E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7CBB-4D6C-48EF-819B-00A67AFB6FB1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36466-BDA4-4395-844F-917D5EED0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761D-98D0-4DB9-85D9-71E92A95FFC4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4680-4BE3-47CE-A82F-2884739CD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4000">
              <a:schemeClr val="accent1">
                <a:lumMod val="75000"/>
              </a:schemeClr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3C4865-0760-492C-B6B6-6F2F9C0A2125}" type="datetimeFigureOut">
              <a:rPr lang="ru-RU"/>
              <a:pPr>
                <a:defRPr/>
              </a:pPr>
              <a:t>26.10.2014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6D567A-BD0B-440B-ACDC-B2312CB1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61" r:id="rId2"/>
    <p:sldLayoutId id="2147484070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71" r:id="rId9"/>
    <p:sldLayoutId id="2147484067" r:id="rId10"/>
    <p:sldLayoutId id="2147484068" r:id="rId11"/>
    <p:sldLayoutId id="2147484072" r:id="rId12"/>
    <p:sldLayoutId id="21474840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1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172" name="Picture 2" descr="C:\Documents and Settings\Ядерщик\Мои документы\Каталог SnagIt\ээ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08050"/>
            <a:ext cx="8582025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1547813" y="1989138"/>
            <a:ext cx="64801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latin typeface="BatangChe" pitchFamily="49" charset="-127"/>
                <a:ea typeface="BatangChe" pitchFamily="49" charset="-127"/>
              </a:rPr>
              <a:t>Наша спутница вода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just" eaLnBrk="1" hangingPunct="1">
              <a:buFont typeface="Wingdings" pitchFamily="2" charset="2"/>
              <a:buNone/>
            </a:pPr>
            <a:endParaRPr lang="ru-RU" sz="2800" smtClean="0"/>
          </a:p>
          <a:p>
            <a:pPr marR="0" algn="ctr" eaLnBrk="1" hangingPunct="1">
              <a:buFont typeface="Wingdings" pitchFamily="2" charset="2"/>
              <a:buNone/>
            </a:pPr>
            <a:endParaRPr lang="ru-RU" sz="2800" smtClean="0">
              <a:solidFill>
                <a:srgbClr val="C0C0C0"/>
              </a:solidFill>
            </a:endParaRPr>
          </a:p>
          <a:p>
            <a:pPr marR="0" algn="just" eaLnBrk="1" hangingPunct="1">
              <a:buFont typeface="Wingdings" pitchFamily="2" charset="2"/>
              <a:buNone/>
            </a:pPr>
            <a:endParaRPr lang="ru-RU" sz="2800" smtClean="0">
              <a:solidFill>
                <a:srgbClr val="C0C0C0"/>
              </a:solidFill>
            </a:endParaRPr>
          </a:p>
        </p:txBody>
      </p:sp>
      <p:pic>
        <p:nvPicPr>
          <p:cNvPr id="8196" name="Picture 4" descr="C:\Documents and Settings\Семья\Рабочий стол\Угасание извежения Великана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19475" y="4581525"/>
            <a:ext cx="2592388" cy="2089150"/>
          </a:xfrm>
          <a:noFill/>
        </p:spPr>
      </p:pic>
      <p:sp>
        <p:nvSpPr>
          <p:cNvPr id="60423" name="WordArt 7"/>
          <p:cNvSpPr>
            <a:spLocks noChangeArrowheads="1" noChangeShapeType="1" noTextEdit="1"/>
          </p:cNvSpPr>
          <p:nvPr/>
        </p:nvSpPr>
        <p:spPr bwMode="auto">
          <a:xfrm>
            <a:off x="3995738" y="908050"/>
            <a:ext cx="14414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МОРЯ</a:t>
            </a:r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6875463" y="836613"/>
            <a:ext cx="15652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ЛЬДЫ</a:t>
            </a:r>
          </a:p>
        </p:txBody>
      </p:sp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1042988" y="3933825"/>
            <a:ext cx="13684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РЕКИ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1785937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океаны</a:t>
            </a:r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6804025" y="4005263"/>
            <a:ext cx="1643063" cy="515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РУЧЬИ</a:t>
            </a:r>
          </a:p>
        </p:txBody>
      </p:sp>
      <p:pic>
        <p:nvPicPr>
          <p:cNvPr id="8202" name="Picture 2" descr="C:\юля\Флешка\Юля\Старшая группа\Опыты с водой\оке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8446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" descr="C:\юля\Флешка\Юля\Старшая группа\Опыты с водой\мор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844675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4" descr="C:\юля\Флешка\Юля\Старшая группа\Опыты с водой\род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458152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5" descr="C:\юля\Флешка\Юля\Старшая группа\Опыты с водой\ре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4568825"/>
            <a:ext cx="27368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WordArt 9"/>
          <p:cNvSpPr>
            <a:spLocks noChangeArrowheads="1" noChangeShapeType="1" noTextEdit="1"/>
          </p:cNvSpPr>
          <p:nvPr/>
        </p:nvSpPr>
        <p:spPr bwMode="auto">
          <a:xfrm>
            <a:off x="3924300" y="3933825"/>
            <a:ext cx="13684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29FF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ПАР</a:t>
            </a:r>
          </a:p>
        </p:txBody>
      </p:sp>
      <p:pic>
        <p:nvPicPr>
          <p:cNvPr id="23" name="Picture 6" descr="Айсбер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74833" y="1844824"/>
            <a:ext cx="317068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 animBg="1"/>
      <p:bldP spid="60424" grpId="0" animBg="1"/>
      <p:bldP spid="60425" grpId="0" animBg="1"/>
      <p:bldP spid="13" grpId="0" animBg="1"/>
      <p:bldP spid="14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229600" cy="31686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	</a:t>
            </a:r>
            <a:r>
              <a:rPr lang="ru-RU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Когда люди полетели в космос, то наблюдая из космических кораблей за нашей планетой, они увидели, что она голубая.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solidFill>
                  <a:srgbClr val="99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Действительно, Земля – голубая</a:t>
            </a:r>
            <a:r>
              <a:rPr lang="ru-RU" sz="2800" smtClean="0">
                <a:latin typeface="Comic Sans MS" pitchFamily="66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Comic Sans MS" pitchFamily="66" charset="0"/>
              </a:rPr>
              <a:t>	</a:t>
            </a:r>
            <a:r>
              <a:rPr lang="ru-RU" sz="2800" smtClean="0">
                <a:solidFill>
                  <a:srgbClr val="66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Дело в том, что большая часть земной поверхности покрыта водой.</a:t>
            </a:r>
          </a:p>
        </p:txBody>
      </p:sp>
      <p:pic>
        <p:nvPicPr>
          <p:cNvPr id="9219" name="Picture 7" descr="MEDFASTG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7175" y="4408488"/>
            <a:ext cx="1296988" cy="119697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ore36"/>
          <p:cNvPicPr>
            <a:picLocks noChangeAspect="1" noChangeArrowheads="1"/>
          </p:cNvPicPr>
          <p:nvPr/>
        </p:nvPicPr>
        <p:blipFill>
          <a:blip r:embed="rId3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more36"/>
          <p:cNvPicPr>
            <a:picLocks noChangeAspect="1" noChangeArrowheads="1"/>
          </p:cNvPicPr>
          <p:nvPr/>
        </p:nvPicPr>
        <p:blipFill>
          <a:blip r:embed="rId3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more36"/>
          <p:cNvPicPr>
            <a:picLocks noChangeAspect="1" noChangeArrowheads="1"/>
          </p:cNvPicPr>
          <p:nvPr/>
        </p:nvPicPr>
        <p:blipFill>
          <a:blip r:embed="rId3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more36"/>
          <p:cNvPicPr>
            <a:picLocks noChangeAspect="1" noChangeArrowheads="1"/>
          </p:cNvPicPr>
          <p:nvPr/>
        </p:nvPicPr>
        <p:blipFill>
          <a:blip r:embed="rId3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2075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237038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3740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221163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877050" y="2997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дождь</a:t>
            </a:r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851648" cy="18288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  <a:t>Шумит он в поле  и в саду,</a:t>
            </a:r>
            <a:b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  <a:t>А в дом не попадёт.</a:t>
            </a:r>
            <a:b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  <a:t>И никуда  я не пойду,</a:t>
            </a:r>
            <a:b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ru-RU" sz="3100" dirty="0" smtClean="0">
                <a:solidFill>
                  <a:schemeClr val="accent2"/>
                </a:solidFill>
                <a:latin typeface="Comic Sans MS" pitchFamily="66" charset="0"/>
              </a:rPr>
              <a:t>Покуда он идёт.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250" name="Подзаголовок 15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0251" name="Picture 9" descr="032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213" y="4221163"/>
            <a:ext cx="3097212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5013" y="1431925"/>
            <a:ext cx="4124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Утром бусы засверкали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Всю траву собой заткали.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А пошли искать их днём</a:t>
            </a:r>
          </a:p>
          <a:p>
            <a:r>
              <a:rPr lang="ru-RU" sz="2400" b="1">
                <a:solidFill>
                  <a:schemeClr val="accent2"/>
                </a:solidFill>
              </a:rPr>
              <a:t>Ищем, ищем, не найдём.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588125" y="2276475"/>
            <a:ext cx="1130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роса</a:t>
            </a:r>
          </a:p>
        </p:txBody>
      </p:sp>
      <p:pic>
        <p:nvPicPr>
          <p:cNvPr id="11272" name="Picture 8" descr="40734_1280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3960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41852_1280_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29000"/>
            <a:ext cx="3902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0052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60213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го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53006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50847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256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звёздочки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5516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025" y="3429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7340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813" y="40052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17732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16287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525" y="28527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 descr="star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30686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92275" y="1412875"/>
            <a:ext cx="4498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 дворе переполох,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 неба сыплется горох.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Съела шесть горошин Нина,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У неё теперь ангина.</a:t>
            </a:r>
          </a:p>
        </p:txBody>
      </p:sp>
      <p:pic>
        <p:nvPicPr>
          <p:cNvPr id="12295" name="Picture 7" descr="гра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1633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243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730625"/>
            <a:ext cx="4392612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6496050" y="2482850"/>
            <a:ext cx="108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град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1484313"/>
            <a:ext cx="4176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Растёт она вниз головою,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Не летом растёт, а зимою.</a:t>
            </a:r>
          </a:p>
          <a:p>
            <a:r>
              <a:rPr lang="ru-RU" sz="2400" b="1">
                <a:solidFill>
                  <a:schemeClr val="accent2"/>
                </a:solidFill>
              </a:rPr>
              <a:t>Но солнце её припечёт –</a:t>
            </a:r>
          </a:p>
          <a:p>
            <a:r>
              <a:rPr lang="ru-RU" sz="2400" b="1">
                <a:solidFill>
                  <a:schemeClr val="accent2"/>
                </a:solidFill>
              </a:rPr>
              <a:t>Заплачет она и умрёт.</a:t>
            </a:r>
          </a:p>
        </p:txBody>
      </p:sp>
      <p:pic>
        <p:nvPicPr>
          <p:cNvPr id="13319" name="Picture 7" descr="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12875"/>
            <a:ext cx="3967163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2484438" y="5805488"/>
            <a:ext cx="2044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сосулька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0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2843213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more36"/>
          <p:cNvPicPr>
            <a:picLocks noChangeAspect="1" noChangeArrowheads="1"/>
          </p:cNvPicPr>
          <p:nvPr/>
        </p:nvPicPr>
        <p:blipFill>
          <a:blip r:embed="rId2" cstate="print"/>
          <a:srcRect b="38945"/>
          <a:stretch>
            <a:fillRect/>
          </a:stretch>
        </p:blipFill>
        <p:spPr bwMode="auto">
          <a:xfrm>
            <a:off x="5724525" y="0"/>
            <a:ext cx="28956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more36"/>
          <p:cNvPicPr>
            <a:picLocks noChangeAspect="1" noChangeArrowheads="1"/>
          </p:cNvPicPr>
          <p:nvPr/>
        </p:nvPicPr>
        <p:blipFill>
          <a:blip r:embed="rId2" cstate="print"/>
          <a:srcRect l="49730" r="30087" b="38945"/>
          <a:stretch>
            <a:fillRect/>
          </a:stretch>
        </p:blipFill>
        <p:spPr bwMode="auto">
          <a:xfrm>
            <a:off x="8556625" y="0"/>
            <a:ext cx="5873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9113" y="1358900"/>
            <a:ext cx="4527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Он пушистый, серебристый,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Белый, белый,</a:t>
            </a:r>
          </a:p>
          <a:p>
            <a:r>
              <a:rPr lang="ru-RU" sz="2400" b="1">
                <a:solidFill>
                  <a:schemeClr val="accent2"/>
                </a:solidFill>
              </a:rPr>
              <a:t>Чистый, чистый,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Ватой на землю лёг.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808038" y="5940425"/>
            <a:ext cx="1050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99"/>
                </a:solidFill>
              </a:rPr>
              <a:t>снег</a:t>
            </a:r>
          </a:p>
        </p:txBody>
      </p:sp>
      <p:pic>
        <p:nvPicPr>
          <p:cNvPr id="14344" name="Picture 8" descr="23930_1024_7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1557338"/>
            <a:ext cx="37798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2245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4290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ПОЛЯНК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3d2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85750"/>
            <a:ext cx="1204913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butterfly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500" y="5715000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butterfly1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99184">
            <a:off x="303213" y="5849938"/>
            <a:ext cx="949325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0298" y="0"/>
            <a:ext cx="3974165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50800"/>
                <a:solidFill>
                  <a:schemeClr val="bg1">
                    <a:lumMod val="90000"/>
                    <a:lumOff val="10000"/>
                  </a:schemeClr>
                </a:solidFill>
              </a:rPr>
              <a:t>ФИЗМИНУТКА</a:t>
            </a:r>
          </a:p>
        </p:txBody>
      </p:sp>
      <p:pic>
        <p:nvPicPr>
          <p:cNvPr id="13" name="Рисунок 5" descr="gnom1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2244725"/>
            <a:ext cx="28575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gnom12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313" y="3286125"/>
            <a:ext cx="226218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-0.09051 C -0.04271 -0.09676 -0.05261 -0.1044 -0.0625 -0.10787 C -0.075 -0.11898 -0.08872 -0.12477 -0.10278 -0.13148 C -0.1415 -0.13078 -0.18021 -0.13055 -0.21893 -0.12916 C -0.22448 -0.12893 -0.23334 -0.11852 -0.23334 -0.11852 C -0.23611 -0.1081 -0.24601 -0.09884 -0.25278 -0.09282 C -0.2566 -0.08935 -0.25868 -0.08333 -0.2625 -0.07986 C -0.26893 -0.07407 -0.27535 -0.06828 -0.28177 -0.0625 C -0.28785 -0.05694 -0.29601 -0.05139 -0.30278 -0.04745 C -0.30591 -0.0456 -0.3125 -0.04328 -0.3125 -0.04328 C -0.31545 -0.03935 -0.31754 -0.03426 -0.32049 -0.03032 C -0.32709 -0.02153 -0.34167 -0.01458 -0.34948 -0.00671 C -0.36164 0.00556 -0.34948 -2.22222E-6 -0.36407 0.00417 C -0.3717 0.00903 -0.37865 0.01181 -0.38664 0.01482 C -0.3915 0.01667 -0.40122 0.0213 -0.40122 0.0213 C -0.46563 0.01922 -0.53021 0.01759 -0.59462 0.01482 C -0.60452 0.01435 -0.62379 0.00834 -0.62379 0.00834 C -0.64445 -0.00254 -0.6658 -0.01134 -0.68664 -0.02176 C -0.69757 -0.02731 -0.70747 -0.03217 -0.71719 -0.0412 C -0.72275 -0.05162 -0.72917 -0.05972 -0.73334 -0.07129 C -0.73681 -0.08078 -0.73716 -0.08842 -0.7415 -0.09699 C -0.74254 -0.10139 -0.74358 -0.10555 -0.74462 -0.10995 C -0.74514 -0.11203 -0.74636 -0.11643 -0.74636 -0.11643 C -0.74584 -0.13217 -0.74601 -0.14791 -0.74462 -0.16366 C -0.74445 -0.1662 -0.74219 -0.16782 -0.7415 -0.17014 C -0.73629 -0.1868 -0.73403 -0.20023 -0.72205 -0.21111 C -0.71615 -0.22291 -0.70834 -0.23333 -0.69948 -0.2412 C -0.69393 -0.25254 -0.68629 -0.26227 -0.67535 -0.2625 C -0.59202 -0.26389 -0.50868 -0.26412 -0.42535 -0.26481 C -0.42032 -0.2662 -0.4158 -0.27014 -0.41077 -0.27129 C -0.39914 -0.2743 -0.38716 -0.27384 -0.37535 -0.27546 C -0.37483 -0.27569 -0.36216 -0.27916 -0.36077 -0.27986 C -0.35087 -0.28541 -0.34202 -0.29467 -0.33177 -0.29907 C -0.33021 -0.30046 -0.32865 -0.30231 -0.32691 -0.30347 C -0.32535 -0.3044 -0.32344 -0.3044 -0.32205 -0.30555 C -0.32014 -0.30717 -0.31893 -0.31018 -0.31719 -0.31203 C -0.31354 -0.31597 -0.3092 -0.31852 -0.30591 -0.32291 C -0.30278 -0.32708 -0.29636 -0.33565 -0.29636 -0.33565 C -0.29688 -0.35509 -0.29653 -0.37453 -0.29792 -0.39375 C -0.29827 -0.4 -0.30157 -0.40509 -0.30278 -0.41111 C -0.30539 -0.42338 -0.30712 -0.43703 -0.3125 -0.44745 C -0.31493 -0.45764 -0.31615 -0.46481 -0.32049 -0.47338 C -0.32327 -0.48842 -0.31979 -0.47616 -0.32691 -0.48842 C -0.33264 -0.49838 -0.33403 -0.50555 -0.3415 -0.51203 C -0.34566 -0.52963 -0.35261 -0.5456 -0.35591 -0.56366 C -0.3533 -0.61157 -0.35591 -0.64421 -0.32205 -0.6669 C -0.31337 -0.67268 -0.30226 -0.67639 -0.29306 -0.67986 C -0.28872 -0.68148 -0.28473 -0.68518 -0.28021 -0.68634 C -0.27118 -0.68842 -0.25278 -0.69051 -0.25278 -0.69051 C -0.20417 -0.70509 -0.27361 -0.68565 -0.14948 -0.69699 C -0.14479 -0.69745 -0.14254 -0.70532 -0.1382 -0.70787 C -0.12848 -0.71342 -0.11632 -0.7162 -0.10591 -0.71852 C -0.09306 -0.73055 -0.11268 -0.71319 -0.0915 -0.72708 C -0.07535 -0.73773 -0.09636 -0.73125 -0.07535 -0.73565 C -0.07379 -0.73703 -0.07223 -0.73889 -0.07049 -0.74004 C -0.06893 -0.74097 -0.06684 -0.74051 -0.06563 -0.74213 C -0.06302 -0.7456 -0.06337 -0.75162 -0.06077 -0.75509 C -0.05625 -0.76111 -0.0507 -0.76759 -0.04462 -0.77014 C -0.0415 -0.77291 -0.03629 -0.77384 -0.03507 -0.7787 C -0.03264 -0.78796 -0.03455 -0.78356 -0.02865 -0.79166 C -0.02604 -0.80139 -0.02691 -0.79583 -0.02691 -0.80879 " pathEditMode="relative" ptsTypes="ffffffffffffffffffffffffffffffffffffffffffffffffffffffffffffA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6.93889E-18 C 0.00921 -0.03797 -0.00434 -0.08033 0.00486 -0.11829 C 0.00521 -0.12362 0.00556 -0.15047 0.00973 -0.15903 C 0.0125 -0.16459 0.03473 -0.175 0.03872 -0.17639 C 0.04167 -0.17755 0.0632 -0.18033 0.06459 -0.18056 C 0.07205 -0.18195 0.08716 -0.18496 0.08716 -0.18496 C 0.11893 -0.18403 0.15365 -0.18866 0.18559 -0.17848 C 0.1915 -0.17431 0.19705 -0.17269 0.2033 -0.16991 C 0.21476 -0.1595 0.20174 -0.17362 0.20973 -0.15487 C 0.21129 -0.15116 0.21684 -0.14954 0.21945 -0.14838 C 0.23004 -0.13774 0.24306 -0.13056 0.25486 -0.12246 C 0.25903 -0.11968 0.26164 -0.1132 0.26615 -0.11181 C 0.27344 -0.10973 0.28125 -0.11042 0.28872 -0.10973 C 0.2915 -0.10834 0.29427 -0.10718 0.29688 -0.10533 C 0.29914 -0.10348 0.30087 -0.10024 0.3033 -0.09885 C 0.31077 -0.09445 0.31927 -0.09584 0.32743 -0.09468 C 0.33664 -0.09538 0.34584 -0.09445 0.35486 -0.09676 C 0.36216 -0.09862 0.36598 -0.12385 0.36771 -0.13125 C 0.36719 -0.16713 0.36771 -0.20301 0.36615 -0.23866 C 0.36598 -0.24121 0.36355 -0.24283 0.36285 -0.24514 C 0.35834 -0.25926 0.35677 -0.27454 0.35157 -0.2882 C 0.35 -0.29815 0.34705 -0.30625 0.34514 -0.31621 C 0.34618 -0.33056 0.34601 -0.34514 0.34844 -0.35903 C 0.34914 -0.36274 0.35625 -0.36436 0.35816 -0.36551 C 0.37049 -0.37385 0.36893 -0.37778 0.38386 -0.38056 C 0.40174 -0.39283 0.42032 -0.39213 0.44028 -0.39352 C 0.45643 -0.39283 0.47257 -0.39399 0.48872 -0.39144 C 0.49132 -0.39098 0.49289 -0.38681 0.49514 -0.38496 C 0.49671 -0.3838 0.49844 -0.38357 0.5 -0.38288 C 0.51441 -0.36852 0.53073 -0.35209 0.54844 -0.3463 C 0.55886 -0.33913 0.57084 -0.3338 0.5823 -0.33125 C 0.59844 -0.32014 0.57813 -0.33311 0.59688 -0.32477 C 0.61233 -0.31783 0.62726 -0.30996 0.64358 -0.30741 C 0.68177 -0.29491 0.65886 -0.30325 0.74358 -0.30533 C 0.75243 -0.31713 0.75747 -0.32801 0.76459 -0.3419 C 0.76632 -0.34908 0.76754 -0.35463 0.76945 -0.36135 C 0.77049 -0.36482 0.77153 -0.36852 0.77257 -0.372 C 0.77327 -0.37408 0.77431 -0.37848 0.77431 -0.37848 C 0.77761 -0.41019 0.77865 -0.44213 0.76771 -0.47084 C 0.76546 -0.48357 0.76285 -0.49375 0.75486 -0.50116 C 0.74879 -0.52524 0.725 -0.53635 0.70816 -0.5419 C 0.70434 -0.54445 0.70087 -0.54838 0.69688 -0.55047 C 0.6849 -0.55625 0.67066 -0.55834 0.65816 -0.56135 C 0.57049 -0.56065 0.48282 -0.56042 0.39514 -0.55903 C 0.38802 -0.5588 0.38438 -0.55 0.379 -0.5463 C 0.375 -0.54375 0.35521 -0.5419 0.35486 -0.5419 C 0.34254 -0.5426 0.33004 -0.54237 0.31771 -0.54399 C 0.31441 -0.54445 0.30816 -0.54838 0.30816 -0.54838 C 0.30018 -0.56227 0.30035 -0.5551 0.29028 -0.56343 C 0.28646 -0.56667 0.28282 -0.57084 0.279 -0.57408 C 0.27344 -0.597 0.27743 -0.61297 0.28716 -0.6301 C 0.29427 -0.65973 0.31233 -0.68172 0.32257 -0.70973 C 0.32448 -0.72315 0.32552 -0.72801 0.33073 -0.73982 C 0.33021 -0.7426 0.33021 -0.74584 0.329 -0.74838 C 0.32691 -0.75255 0.31632 -0.75625 0.31459 -0.75695 C 0.30521 -0.76112 0.29723 -0.76551 0.28716 -0.76783 C 0.27882 -0.775 0.26927 -0.77801 0.25973 -0.78056 C 0.24341 -0.79167 0.22657 -0.78704 0.20816 -0.78704 " pathEditMode="relative" ptsTypes="fffffffffffffffffffffffffffffffffffffffffffffffffffffffffA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598</TotalTime>
  <Words>104</Words>
  <Application>Microsoft Office PowerPoint</Application>
  <PresentationFormat>Экран (4:3)</PresentationFormat>
  <Paragraphs>36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Шумит он в поле  и в саду, А в дом не попадёт. И никуда  я не пойду, Покуда он идёт.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543534</dc:creator>
  <cp:lastModifiedBy>pip_serega@mail.ru</cp:lastModifiedBy>
  <cp:revision>98</cp:revision>
  <dcterms:created xsi:type="dcterms:W3CDTF">2009-01-02T13:56:09Z</dcterms:created>
  <dcterms:modified xsi:type="dcterms:W3CDTF">2014-10-26T16:53:35Z</dcterms:modified>
</cp:coreProperties>
</file>