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56" r:id="rId4"/>
    <p:sldId id="261" r:id="rId5"/>
    <p:sldId id="257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10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35EE01-464E-4284-A167-96C67B5508A6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60416F-781B-455C-BD0C-ACB94859B8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10000">
    <p:zoom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39699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6"/>
                </a:solidFill>
              </a:rPr>
              <a:t>СТИХОТВОРЕНИЕ </a:t>
            </a:r>
            <a:br>
              <a:rPr lang="ru-RU" sz="4800" dirty="0" smtClean="0">
                <a:solidFill>
                  <a:schemeClr val="accent6"/>
                </a:solidFill>
              </a:rPr>
            </a:br>
            <a:r>
              <a:rPr lang="ru-RU" sz="4800" dirty="0" smtClean="0">
                <a:solidFill>
                  <a:schemeClr val="accent6"/>
                </a:solidFill>
              </a:rPr>
              <a:t>         ШВЕЯ</a:t>
            </a:r>
            <a:endParaRPr lang="ru-RU" sz="4800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-315416"/>
            <a:ext cx="7239000" cy="61926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6"/>
                </a:solidFill>
              </a:rPr>
              <a:t>ОТЛОЖИЛА МАША КНИЖКИ,</a:t>
            </a:r>
            <a:br>
              <a:rPr lang="ru-RU" sz="3200" dirty="0" smtClean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6"/>
                </a:solidFill>
              </a:rPr>
              <a:t>ОТЛОЖИЛА ВСЕ ДЕЛА,</a:t>
            </a:r>
            <a:br>
              <a:rPr lang="ru-RU" sz="3200" dirty="0" smtClean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6"/>
                </a:solidFill>
              </a:rPr>
              <a:t>НУЖНО СШИТЬ ШТАНЫ ДЛЯ МИШКИ:</a:t>
            </a:r>
            <a:br>
              <a:rPr lang="ru-RU" sz="3200" dirty="0" smtClean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6"/>
                </a:solidFill>
              </a:rPr>
              <a:t>ВОТ НАПЕРСТОК, ВОТ ИГЛА.</a:t>
            </a:r>
            <a:br>
              <a:rPr lang="ru-RU" sz="3200" dirty="0" smtClean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6"/>
                </a:solidFill>
              </a:rPr>
              <a:t>ПОМОГАЮТ ВСЕ ДЕТИШКИ,</a:t>
            </a:r>
            <a:br>
              <a:rPr lang="ru-RU" sz="3200" dirty="0" smtClean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6"/>
                </a:solidFill>
              </a:rPr>
              <a:t>НО ВЫХОДИТ ВСЁ НЕ ТАК.</a:t>
            </a:r>
            <a:br>
              <a:rPr lang="ru-RU" sz="3200" dirty="0" smtClean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6"/>
                </a:solidFill>
              </a:rPr>
              <a:t>ХОТЬ ШТАНИШКИ И ДЛЯ МИШКИ,</a:t>
            </a:r>
            <a:br>
              <a:rPr lang="ru-RU" sz="3200" dirty="0" smtClean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6"/>
                </a:solidFill>
              </a:rPr>
              <a:t>СШИТЬ ШТАНИШКИ- НЕ ПУСТЯК.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93096"/>
            <a:ext cx="7239000" cy="21626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Click="0" advTm="22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Отложила Маша книжки,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7" descr="imgpreview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628800"/>
            <a:ext cx="4232101" cy="4680520"/>
          </a:xfrm>
        </p:spPr>
      </p:pic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Отложила все дела,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Содержимое 3" descr="imgpreview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628800"/>
            <a:ext cx="4392488" cy="4896544"/>
          </a:xfrm>
        </p:spPr>
      </p:pic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нужно сшить штаны для мишки,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Содержимое 3" descr="imgpreview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916832"/>
            <a:ext cx="4680520" cy="4464495"/>
          </a:xfrm>
        </p:spPr>
      </p:pic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Вот наперсток, вот игла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Содержимое 3" descr="waterma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56792"/>
            <a:ext cx="6336704" cy="4536504"/>
          </a:xfrm>
        </p:spPr>
      </p:pic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Помогают все детишки,</a:t>
            </a:r>
            <a:br>
              <a:rPr lang="ru-RU" dirty="0" smtClean="0">
                <a:solidFill>
                  <a:schemeClr val="accent6"/>
                </a:solidFill>
              </a:rPr>
            </a:br>
            <a:r>
              <a:rPr lang="ru-RU" dirty="0" smtClean="0">
                <a:solidFill>
                  <a:schemeClr val="accent6"/>
                </a:solidFill>
              </a:rPr>
              <a:t>но выходит всё не так,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Содержимое 3" descr="img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772816"/>
            <a:ext cx="4032448" cy="4608512"/>
          </a:xfrm>
        </p:spPr>
      </p:pic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247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Хоть штанишки и для мишки,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large_4d35d275-799c-4826-babe-95c35ef3aab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8045" y="1609725"/>
            <a:ext cx="3877310" cy="4846638"/>
          </a:xfrm>
        </p:spPr>
      </p:pic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/>
                </a:solidFill>
              </a:rPr>
              <a:t>Сшить штанишки -не пустяк.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6" name="Содержимое 5" descr="Orange_ha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060848"/>
            <a:ext cx="3312368" cy="4186163"/>
          </a:xfrm>
        </p:spPr>
      </p:pic>
    </p:spTree>
  </p:cSld>
  <p:clrMapOvr>
    <a:masterClrMapping/>
  </p:clrMapOvr>
  <p:transition spd="slow" advClick="0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953734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</TotalTime>
  <Words>40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СТИХОТВОРЕНИЕ           ШВЕЯ</vt:lpstr>
      <vt:lpstr>ОТЛОЖИЛА МАША КНИЖКИ, ОТЛОЖИЛА ВСЕ ДЕЛА, НУЖНО СШИТЬ ШТАНЫ ДЛЯ МИШКИ: ВОТ НАПЕРСТОК, ВОТ ИГЛА. ПОМОГАЮТ ВСЕ ДЕТИШКИ, НО ВЫХОДИТ ВСЁ НЕ ТАК. ХОТЬ ШТАНИШКИ И ДЛЯ МИШКИ, СШИТЬ ШТАНИШКИ- НЕ ПУСТЯК.</vt:lpstr>
      <vt:lpstr>Отложила Маша книжки, </vt:lpstr>
      <vt:lpstr>Отложила все дела,</vt:lpstr>
      <vt:lpstr>нужно сшить штаны для мишки,</vt:lpstr>
      <vt:lpstr>Вот наперсток, вот игла</vt:lpstr>
      <vt:lpstr>Помогают все детишки, но выходит всё не так,</vt:lpstr>
      <vt:lpstr>Хоть штанишки и для мишки, </vt:lpstr>
      <vt:lpstr>Сшить штанишки -не пустяк.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Отложила Маша книжки,</dc:title>
  <dc:creator>pk</dc:creator>
  <cp:lastModifiedBy>pk</cp:lastModifiedBy>
  <cp:revision>7</cp:revision>
  <dcterms:created xsi:type="dcterms:W3CDTF">2014-03-01T14:09:03Z</dcterms:created>
  <dcterms:modified xsi:type="dcterms:W3CDTF">2014-03-01T15:12:32Z</dcterms:modified>
</cp:coreProperties>
</file>