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1" r:id="rId2"/>
    <p:sldId id="257" r:id="rId3"/>
    <p:sldId id="258" r:id="rId4"/>
    <p:sldId id="262" r:id="rId5"/>
    <p:sldId id="263" r:id="rId6"/>
    <p:sldId id="270" r:id="rId7"/>
    <p:sldId id="269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D83EB-8521-4409-9E48-15BD95E0B68A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3136-F574-4B2B-9405-538E78CF25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95943-BF0B-45D6-9B93-AFFF8B7AEA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0E5A2-72AB-4ED6-AC19-F532148E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26D7-3F92-4009-9A93-25B60D3F6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ACB9A-F346-42F0-9FFE-7E4FDBBCF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D447-8FB2-44C4-A45E-6B7BF99C9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7485-2A15-404A-B40B-CFDAABDEC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608B-F364-4A98-AA62-C78D3CD03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FB15-065C-44C8-AC9C-C60F06B10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8D18C-2673-46F2-9857-AA7FC6618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04B64-45A0-4EF2-A1CA-49268CA8C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F948-43D6-4F9F-AD9D-4320B92E4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542F6-2189-458F-A3A7-7E031DC65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CC5BC9-7114-4CB2-90F7-269CD9896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slide" Target="slide9.xml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2714624"/>
            <a:ext cx="5290661" cy="33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1357298"/>
            <a:ext cx="6768752" cy="171166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Домашние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3071811"/>
            <a:ext cx="7128792" cy="5012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животные</a:t>
            </a:r>
            <a:endParaRPr lang="ru-RU" sz="7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42" y="5357826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b="1" dirty="0" smtClean="0">
                <a:latin typeface="Georgia" pitchFamily="18" charset="0"/>
              </a:rPr>
              <a:t>Выполнила: Воспитатель </a:t>
            </a:r>
            <a:r>
              <a:rPr lang="ru-RU" sz="1400" b="1" dirty="0" smtClean="0">
                <a:latin typeface="Georgia" pitchFamily="18" charset="0"/>
              </a:rPr>
              <a:t> </a:t>
            </a:r>
            <a:r>
              <a:rPr lang="ru-RU" sz="1400" b="1" dirty="0" smtClean="0">
                <a:latin typeface="Georgia" pitchFamily="18" charset="0"/>
              </a:rPr>
              <a:t>Кузьмина И. В.   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Воспитатель МДОУ № 170</a:t>
            </a:r>
          </a:p>
          <a:p>
            <a:pPr algn="ctr"/>
            <a:r>
              <a:rPr lang="ru-RU" sz="1400" b="1" dirty="0" smtClean="0">
                <a:latin typeface="Georgia" pitchFamily="18" charset="0"/>
              </a:rPr>
              <a:t>г</a:t>
            </a:r>
            <a:r>
              <a:rPr lang="ru-RU" sz="1400" b="1" dirty="0" smtClean="0">
                <a:latin typeface="Georgia" pitchFamily="18" charset="0"/>
              </a:rPr>
              <a:t>орода Самара                  </a:t>
            </a:r>
            <a:endParaRPr lang="en-US" sz="1400" b="1" dirty="0">
              <a:latin typeface="Georgia" pitchFamily="18" charset="0"/>
            </a:endParaRPr>
          </a:p>
        </p:txBody>
      </p:sp>
      <p:pic>
        <p:nvPicPr>
          <p:cNvPr id="10" name="Picture 2" descr="C:\Documents and Settings\User\Рабочий стол\разные папки\Мои рисунки\cсобака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73" t="7358" r="6316" b="14811"/>
          <a:stretch>
            <a:fillRect/>
          </a:stretch>
        </p:blipFill>
        <p:spPr bwMode="auto">
          <a:xfrm>
            <a:off x="0" y="4000504"/>
            <a:ext cx="2866640" cy="230425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86256"/>
            <a:ext cx="108085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0"/>
            <a:ext cx="88582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Мультимедийное дидактическое пособие для детей </a:t>
            </a:r>
            <a:br>
              <a:rPr lang="ru-RU" sz="2400" b="1" i="1" dirty="0" smtClean="0">
                <a:solidFill>
                  <a:schemeClr val="tx2"/>
                </a:solidFill>
              </a:rPr>
            </a:br>
            <a:r>
              <a:rPr lang="ru-RU" sz="2400" b="1" i="1" dirty="0" smtClean="0">
                <a:solidFill>
                  <a:schemeClr val="tx2"/>
                </a:solidFill>
              </a:rPr>
              <a:t>средней группы</a:t>
            </a:r>
            <a:r>
              <a:rPr lang="ru-RU" b="1" i="1" dirty="0" smtClean="0">
                <a:solidFill>
                  <a:srgbClr val="00B050"/>
                </a:solidFill>
              </a:rPr>
              <a:t/>
            </a:r>
            <a:br>
              <a:rPr lang="ru-RU" b="1" i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3" name="Рисунок 12" descr="bbac5332f1ab958e2bc7fe979bb9b3b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810" y="4667210"/>
            <a:ext cx="1357322" cy="1224014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8" y="1323975"/>
            <a:ext cx="25908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Ночью он совсем не спит, Дом от мышек сторожит,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из миски пьёт,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конечно это -...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511300"/>
            <a:ext cx="2514600" cy="20113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97213" y="1511300"/>
            <a:ext cx="2667000" cy="2178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Пятачком в земле копаюсь,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В грязной луже искупаюсь. </a:t>
            </a:r>
          </a:p>
        </p:txBody>
      </p:sp>
      <p:pic>
        <p:nvPicPr>
          <p:cNvPr id="7177" name="Picture 9" descr="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3413" y="1636713"/>
            <a:ext cx="2562225" cy="19272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67413" y="1323975"/>
            <a:ext cx="3000375" cy="2311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вечер, так легко, Она даёт нам молоко.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 она два слова, Как зовут её ?...</a:t>
            </a:r>
          </a:p>
        </p:txBody>
      </p:sp>
      <p:pic>
        <p:nvPicPr>
          <p:cNvPr id="7174" name="Picture 6" descr="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1713" y="1462088"/>
            <a:ext cx="2743200" cy="20605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90500" y="4329113"/>
            <a:ext cx="2743200" cy="22367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Блеет жалобно: «Б-е-е, б-е-е!»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Травку </a:t>
            </a:r>
            <a:r>
              <a:rPr lang="ru-RU" sz="1600" dirty="0" err="1">
                <a:solidFill>
                  <a:schemeClr val="tx1"/>
                </a:solidFill>
              </a:rPr>
              <a:t>щипет</a:t>
            </a:r>
            <a:r>
              <a:rPr lang="ru-RU" sz="1600" dirty="0">
                <a:solidFill>
                  <a:schemeClr val="tx1"/>
                </a:solidFill>
              </a:rPr>
              <a:t> во дворе,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Шубка в завитых колечках,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А зовут её … </a:t>
            </a:r>
          </a:p>
        </p:txBody>
      </p:sp>
      <p:pic>
        <p:nvPicPr>
          <p:cNvPr id="7175" name="Picture 7" descr="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343400"/>
            <a:ext cx="2590800" cy="211137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165850" y="4329113"/>
            <a:ext cx="2784475" cy="219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Он сидит послушный очень, Лаять он совсем не хочет,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Шерстью он большой оброс, Ну конечно это - (пёс).</a:t>
            </a:r>
          </a:p>
        </p:txBody>
      </p:sp>
      <p:pic>
        <p:nvPicPr>
          <p:cNvPr id="7176" name="Picture 8" descr="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551363"/>
            <a:ext cx="2462213" cy="195421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144838" y="4294188"/>
            <a:ext cx="27432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ветру развивается грива,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Везет ношу свою терпеливо,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«Цок-цок-цок», скачет ровно и гладко,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серых яблоках наша …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0238" y="4214813"/>
            <a:ext cx="2749550" cy="2339975"/>
          </a:xfrm>
          <a:prstGeom prst="rect">
            <a:avLst/>
          </a:prstGeom>
          <a:solidFill>
            <a:srgbClr val="CCFF99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560630" y="404664"/>
            <a:ext cx="60227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8" action="ppaction://hlinksldjump"/>
              </a:rPr>
              <a:t>Отгадай кто это?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трелка влево 15">
            <a:hlinkClick r:id="rId8" action="ppaction://hlinksldjump"/>
          </p:cNvPr>
          <p:cNvSpPr/>
          <p:nvPr/>
        </p:nvSpPr>
        <p:spPr>
          <a:xfrm>
            <a:off x="323528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скач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17168" cy="200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жеребе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2232248" cy="12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корова"/>
          <p:cNvPicPr>
            <a:picLocks noChangeAspect="1" noChangeArrowheads="1"/>
          </p:cNvPicPr>
          <p:nvPr/>
        </p:nvPicPr>
        <p:blipFill>
          <a:blip r:embed="rId4" cstate="print">
            <a:lum contrast="2000"/>
          </a:blip>
          <a:srcRect/>
          <a:stretch>
            <a:fillRect/>
          </a:stretch>
        </p:blipFill>
        <p:spPr bwMode="auto">
          <a:xfrm>
            <a:off x="5148064" y="3140968"/>
            <a:ext cx="3312368" cy="273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случайный теле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429000"/>
            <a:ext cx="31683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39503" y="0"/>
            <a:ext cx="60649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Найди детеныша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251520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козлёнок супер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2606824" cy="1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6" descr="к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4298950" cy="27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ointer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84984"/>
            <a:ext cx="3970040" cy="314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расо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73016"/>
            <a:ext cx="3563888" cy="231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овца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2765449" cy="25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amb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2687216" cy="12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кот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284984"/>
            <a:ext cx="3563888" cy="29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котен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645024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1066800"/>
            <a:ext cx="1720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4572000"/>
            <a:ext cx="2133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8"/>
              </a:clrFrom>
              <a:clrTo>
                <a:srgbClr val="FB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36788" y="1143000"/>
            <a:ext cx="2066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CF5"/>
              </a:clrFrom>
              <a:clrTo>
                <a:srgbClr val="F9FC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1412776"/>
            <a:ext cx="25146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6675" y="5003800"/>
            <a:ext cx="1828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9F4"/>
              </a:clrFrom>
              <a:clrTo>
                <a:srgbClr val="F7F9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00600"/>
            <a:ext cx="198120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3925" y="1412776"/>
            <a:ext cx="18700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 descr="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31075" y="4343400"/>
            <a:ext cx="1812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605675" y="332656"/>
            <a:ext cx="59326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10" action="ppaction://hlinksldjump"/>
              </a:rPr>
              <a:t>Угости животное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трелка влево 11">
            <a:hlinkClick r:id="rId10" action="ppaction://hlinksldjump"/>
          </p:cNvPr>
          <p:cNvSpPr/>
          <p:nvPr/>
        </p:nvSpPr>
        <p:spPr>
          <a:xfrm>
            <a:off x="251520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775 -0.34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3657 L 0.15833 -0.340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46901E-6 L -0.49166 -0.27752 " pathEditMode="relative" ptsTypes="AA">
                                      <p:cBhvr>
                                        <p:cTn id="1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4254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9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6500826" y="1000108"/>
            <a:ext cx="2293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1357290" y="3929066"/>
            <a:ext cx="2971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214282" y="1357298"/>
            <a:ext cx="32004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5143504" y="4000504"/>
            <a:ext cx="238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38239" y="260648"/>
            <a:ext cx="68675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6" action="ppaction://hlinksldjump"/>
              </a:rPr>
              <a:t>Четвертый лишний</a:t>
            </a:r>
            <a:endParaRPr lang="ru-RU" sz="5400" b="1" cap="none" spc="0" dirty="0">
              <a:ln w="11430"/>
              <a:solidFill>
                <a:schemeClr val="accent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трелка влево 7">
            <a:hlinkClick r:id="rId6" action="ppaction://hlinksldjump"/>
          </p:cNvPr>
          <p:cNvSpPr/>
          <p:nvPr/>
        </p:nvSpPr>
        <p:spPr>
          <a:xfrm>
            <a:off x="179512" y="1886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lang="ru-RU" sz="54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Чей домик?</a:t>
            </a:r>
            <a:endParaRPr lang="ru-RU" sz="54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640x480_hochu-k-t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089909"/>
            <a:ext cx="2357454" cy="176809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5" name="Рисунок 4" descr="chick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14620"/>
            <a:ext cx="2428892" cy="2176287"/>
          </a:xfrm>
          <a:prstGeom prst="rect">
            <a:avLst/>
          </a:prstGeom>
        </p:spPr>
      </p:pic>
      <p:pic>
        <p:nvPicPr>
          <p:cNvPr id="6" name="Рисунок 5" descr="k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714356"/>
            <a:ext cx="1733555" cy="1824795"/>
          </a:xfrm>
          <a:prstGeom prst="rect">
            <a:avLst/>
          </a:prstGeom>
        </p:spPr>
      </p:pic>
      <p:pic>
        <p:nvPicPr>
          <p:cNvPr id="7" name="Рисунок 6" descr="96805419_fe0680d538a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928670"/>
            <a:ext cx="2783872" cy="1857364"/>
          </a:xfrm>
          <a:prstGeom prst="rect">
            <a:avLst/>
          </a:prstGeom>
        </p:spPr>
      </p:pic>
      <p:pic>
        <p:nvPicPr>
          <p:cNvPr id="8" name="Рисунок 7" descr="392219909144200952460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3042" y="2928934"/>
            <a:ext cx="2838792" cy="1893880"/>
          </a:xfrm>
          <a:prstGeom prst="rect">
            <a:avLst/>
          </a:prstGeom>
        </p:spPr>
      </p:pic>
      <p:pic>
        <p:nvPicPr>
          <p:cNvPr id="9" name="Рисунок 8" descr="stable_ln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929198"/>
            <a:ext cx="2714644" cy="17905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twyrfz0h495ikws0dd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6635" cy="6761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domashnie_zhivotny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domashnie_zhivotnye</Template>
  <TotalTime>110</TotalTime>
  <Words>93</Words>
  <Application>Microsoft Office PowerPoint</Application>
  <PresentationFormat>Экран (4:3)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domashnie_zhivotnye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Чей домик?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эльдорадо</dc:creator>
  <cp:lastModifiedBy>Иван</cp:lastModifiedBy>
  <cp:revision>16</cp:revision>
  <cp:lastPrinted>1601-01-01T00:00:00Z</cp:lastPrinted>
  <dcterms:created xsi:type="dcterms:W3CDTF">2014-03-18T15:49:47Z</dcterms:created>
  <dcterms:modified xsi:type="dcterms:W3CDTF">2014-10-04T16:41:16Z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