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8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085" autoAdjust="0"/>
  </p:normalViewPr>
  <p:slideViewPr>
    <p:cSldViewPr>
      <p:cViewPr varScale="1">
        <p:scale>
          <a:sx n="62" d="100"/>
          <a:sy n="62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7AC52-1E2C-40B6-A729-2B7EF14D21AE}" type="doc">
      <dgm:prSet loTypeId="urn:microsoft.com/office/officeart/2005/8/layout/lProcess3" loCatId="process" qsTypeId="urn:microsoft.com/office/officeart/2005/8/quickstyle/simple1#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F34A7B2-83C3-490B-978B-B1D257BDB00E}">
      <dgm:prSet/>
      <dgm:spPr/>
      <dgm:t>
        <a:bodyPr/>
        <a:lstStyle/>
        <a:p>
          <a:pPr rtl="0"/>
          <a:r>
            <a:rPr lang="ru-RU" b="1" i="1" dirty="0" smtClean="0"/>
            <a:t>Цель:</a:t>
          </a:r>
          <a:r>
            <a:rPr lang="ru-RU" i="1" dirty="0" smtClean="0"/>
            <a:t> развитие мелкой моторики рук детей младшего дошкольного возраста в процессе пальчиковых игр.</a:t>
          </a:r>
          <a:endParaRPr lang="ru-RU" i="1" dirty="0"/>
        </a:p>
      </dgm:t>
    </dgm:pt>
    <dgm:pt modelId="{30FE4A36-910B-404C-85C6-D14A415E6025}" type="parTrans" cxnId="{5AE275BB-F7D2-4228-A8ED-41E68C5C35C7}">
      <dgm:prSet/>
      <dgm:spPr/>
      <dgm:t>
        <a:bodyPr/>
        <a:lstStyle/>
        <a:p>
          <a:endParaRPr lang="ru-RU"/>
        </a:p>
      </dgm:t>
    </dgm:pt>
    <dgm:pt modelId="{D38BA6B4-3073-4934-8502-30B474C70C46}" type="sibTrans" cxnId="{5AE275BB-F7D2-4228-A8ED-41E68C5C35C7}">
      <dgm:prSet/>
      <dgm:spPr/>
      <dgm:t>
        <a:bodyPr/>
        <a:lstStyle/>
        <a:p>
          <a:endParaRPr lang="ru-RU"/>
        </a:p>
      </dgm:t>
    </dgm:pt>
    <dgm:pt modelId="{F488B663-719B-45AC-8926-56C984D2AEC3}" type="pres">
      <dgm:prSet presAssocID="{4FE7AC52-1E2C-40B6-A729-2B7EF14D21A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DC859C-49B7-412E-A3BE-16E5B0FB7B27}" type="pres">
      <dgm:prSet presAssocID="{FF34A7B2-83C3-490B-978B-B1D257BDB00E}" presName="horFlow" presStyleCnt="0"/>
      <dgm:spPr/>
    </dgm:pt>
    <dgm:pt modelId="{EB363009-D4F1-4204-AD8B-C1D0F37DB1CE}" type="pres">
      <dgm:prSet presAssocID="{FF34A7B2-83C3-490B-978B-B1D257BDB00E}" presName="bigChev" presStyleLbl="node1" presStyleIdx="0" presStyleCnt="1" custScaleY="98887"/>
      <dgm:spPr/>
      <dgm:t>
        <a:bodyPr/>
        <a:lstStyle/>
        <a:p>
          <a:endParaRPr lang="ru-RU"/>
        </a:p>
      </dgm:t>
    </dgm:pt>
  </dgm:ptLst>
  <dgm:cxnLst>
    <dgm:cxn modelId="{08F3BBEB-EABD-4D6F-98CD-F551559C1F32}" type="presOf" srcId="{4FE7AC52-1E2C-40B6-A729-2B7EF14D21AE}" destId="{F488B663-719B-45AC-8926-56C984D2AEC3}" srcOrd="0" destOrd="0" presId="urn:microsoft.com/office/officeart/2005/8/layout/lProcess3"/>
    <dgm:cxn modelId="{5AE275BB-F7D2-4228-A8ED-41E68C5C35C7}" srcId="{4FE7AC52-1E2C-40B6-A729-2B7EF14D21AE}" destId="{FF34A7B2-83C3-490B-978B-B1D257BDB00E}" srcOrd="0" destOrd="0" parTransId="{30FE4A36-910B-404C-85C6-D14A415E6025}" sibTransId="{D38BA6B4-3073-4934-8502-30B474C70C46}"/>
    <dgm:cxn modelId="{6FF17368-0EB1-46E5-9F65-3275A41F8154}" type="presOf" srcId="{FF34A7B2-83C3-490B-978B-B1D257BDB00E}" destId="{EB363009-D4F1-4204-AD8B-C1D0F37DB1CE}" srcOrd="0" destOrd="0" presId="urn:microsoft.com/office/officeart/2005/8/layout/lProcess3"/>
    <dgm:cxn modelId="{22B8E91B-B90E-4C4A-98E2-5AB4F8172F3D}" type="presParOf" srcId="{F488B663-719B-45AC-8926-56C984D2AEC3}" destId="{10DC859C-49B7-412E-A3BE-16E5B0FB7B27}" srcOrd="0" destOrd="0" presId="urn:microsoft.com/office/officeart/2005/8/layout/lProcess3"/>
    <dgm:cxn modelId="{4804877B-120C-4726-9FBC-D17EB5B10998}" type="presParOf" srcId="{10DC859C-49B7-412E-A3BE-16E5B0FB7B27}" destId="{EB363009-D4F1-4204-AD8B-C1D0F37DB1C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AB6926-95B5-4594-AFC7-9EA7D7B6A34B}" type="doc">
      <dgm:prSet loTypeId="urn:microsoft.com/office/officeart/2005/8/layout/process4" loCatId="process" qsTypeId="urn:microsoft.com/office/officeart/2005/8/quickstyle/simple1#2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A5D23840-C141-4700-8393-81DDF10097A0}">
      <dgm:prSet/>
      <dgm:spPr/>
      <dgm:t>
        <a:bodyPr/>
        <a:lstStyle/>
        <a:p>
          <a:pPr rtl="0"/>
          <a:r>
            <a:rPr lang="ru-RU" b="1" i="1" dirty="0" smtClean="0"/>
            <a:t>Задачи: </a:t>
          </a:r>
          <a:endParaRPr lang="ru-RU" i="1" dirty="0"/>
        </a:p>
      </dgm:t>
    </dgm:pt>
    <dgm:pt modelId="{AA318362-E9D7-45B4-B769-5348A7E6413B}" type="parTrans" cxnId="{4F6E007C-DFF8-4179-B8E2-5EBB4C3ECDCF}">
      <dgm:prSet/>
      <dgm:spPr/>
      <dgm:t>
        <a:bodyPr/>
        <a:lstStyle/>
        <a:p>
          <a:endParaRPr lang="ru-RU"/>
        </a:p>
      </dgm:t>
    </dgm:pt>
    <dgm:pt modelId="{D3D91BC4-2DCF-4BF0-9A84-F3C93E490C78}" type="sibTrans" cxnId="{4F6E007C-DFF8-4179-B8E2-5EBB4C3ECDCF}">
      <dgm:prSet/>
      <dgm:spPr/>
      <dgm:t>
        <a:bodyPr/>
        <a:lstStyle/>
        <a:p>
          <a:endParaRPr lang="ru-RU"/>
        </a:p>
      </dgm:t>
    </dgm:pt>
    <dgm:pt modelId="{BE596FE6-2CE1-4A6D-A283-4F548F73E56D}">
      <dgm:prSet/>
      <dgm:spPr/>
      <dgm:t>
        <a:bodyPr/>
        <a:lstStyle/>
        <a:p>
          <a:pPr rtl="0"/>
          <a:r>
            <a:rPr lang="ru-RU" b="1" i="1" dirty="0" smtClean="0"/>
            <a:t>1.</a:t>
          </a:r>
          <a:r>
            <a:rPr lang="ru-RU" i="1" dirty="0" smtClean="0"/>
            <a:t> Подготовить методический материал по данной теме, картотеку пальчиковых игр.</a:t>
          </a:r>
          <a:endParaRPr lang="ru-RU" dirty="0"/>
        </a:p>
      </dgm:t>
    </dgm:pt>
    <dgm:pt modelId="{C74623DF-8C91-4E2A-82E5-5B9E78B94D65}" type="parTrans" cxnId="{6DE218D4-B90C-4BD0-BA05-4CF99864505E}">
      <dgm:prSet/>
      <dgm:spPr/>
      <dgm:t>
        <a:bodyPr/>
        <a:lstStyle/>
        <a:p>
          <a:endParaRPr lang="ru-RU"/>
        </a:p>
      </dgm:t>
    </dgm:pt>
    <dgm:pt modelId="{AEFD687C-DFC8-41B8-BF7A-B14D7C8A980F}" type="sibTrans" cxnId="{6DE218D4-B90C-4BD0-BA05-4CF99864505E}">
      <dgm:prSet/>
      <dgm:spPr/>
      <dgm:t>
        <a:bodyPr/>
        <a:lstStyle/>
        <a:p>
          <a:endParaRPr lang="ru-RU"/>
        </a:p>
      </dgm:t>
    </dgm:pt>
    <dgm:pt modelId="{C51AD476-99B8-4105-BB6E-4F3A011E945E}">
      <dgm:prSet/>
      <dgm:spPr/>
      <dgm:t>
        <a:bodyPr/>
        <a:lstStyle/>
        <a:p>
          <a:pPr rtl="0"/>
          <a:r>
            <a:rPr lang="ru-RU" b="1" i="1" dirty="0" smtClean="0"/>
            <a:t>2.</a:t>
          </a:r>
          <a:r>
            <a:rPr lang="ru-RU" i="1" dirty="0" smtClean="0"/>
            <a:t> Провести пальчиковые игры с детьми в разных видах деятельности.</a:t>
          </a:r>
          <a:endParaRPr lang="ru-RU" dirty="0"/>
        </a:p>
      </dgm:t>
    </dgm:pt>
    <dgm:pt modelId="{6DC8571F-E430-43E1-8A10-A7428669AAF0}" type="parTrans" cxnId="{634FA174-0167-4751-A9C4-C12D2A4962AD}">
      <dgm:prSet/>
      <dgm:spPr/>
      <dgm:t>
        <a:bodyPr/>
        <a:lstStyle/>
        <a:p>
          <a:endParaRPr lang="ru-RU"/>
        </a:p>
      </dgm:t>
    </dgm:pt>
    <dgm:pt modelId="{7E0B8C6D-D25C-41E0-892B-A5E136BFD103}" type="sibTrans" cxnId="{634FA174-0167-4751-A9C4-C12D2A4962AD}">
      <dgm:prSet/>
      <dgm:spPr/>
      <dgm:t>
        <a:bodyPr/>
        <a:lstStyle/>
        <a:p>
          <a:endParaRPr lang="ru-RU"/>
        </a:p>
      </dgm:t>
    </dgm:pt>
    <dgm:pt modelId="{3F79AAF3-562B-4EE3-8F6C-717F79006A05}" type="pres">
      <dgm:prSet presAssocID="{DBAB6926-95B5-4594-AFC7-9EA7D7B6A3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3E591F-413C-4C55-BAEF-018E9FCC3F28}" type="pres">
      <dgm:prSet presAssocID="{C51AD476-99B8-4105-BB6E-4F3A011E945E}" presName="boxAndChildren" presStyleCnt="0"/>
      <dgm:spPr/>
    </dgm:pt>
    <dgm:pt modelId="{241D4A5E-AB99-4362-B276-82D3E841486B}" type="pres">
      <dgm:prSet presAssocID="{C51AD476-99B8-4105-BB6E-4F3A011E945E}" presName="parentTextBox" presStyleLbl="node1" presStyleIdx="0" presStyleCnt="3"/>
      <dgm:spPr/>
      <dgm:t>
        <a:bodyPr/>
        <a:lstStyle/>
        <a:p>
          <a:endParaRPr lang="ru-RU"/>
        </a:p>
      </dgm:t>
    </dgm:pt>
    <dgm:pt modelId="{5580BE9A-250B-468C-A3F4-5BCF68463AF4}" type="pres">
      <dgm:prSet presAssocID="{AEFD687C-DFC8-41B8-BF7A-B14D7C8A980F}" presName="sp" presStyleCnt="0"/>
      <dgm:spPr/>
    </dgm:pt>
    <dgm:pt modelId="{CFC8E628-479F-48DE-99B9-1CCF1C275643}" type="pres">
      <dgm:prSet presAssocID="{BE596FE6-2CE1-4A6D-A283-4F548F73E56D}" presName="arrowAndChildren" presStyleCnt="0"/>
      <dgm:spPr/>
    </dgm:pt>
    <dgm:pt modelId="{20370B99-F7D4-4EB7-BD1D-24CF2C1A87D8}" type="pres">
      <dgm:prSet presAssocID="{BE596FE6-2CE1-4A6D-A283-4F548F73E56D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01062AAB-84DA-4B39-95D6-8213B23A639F}" type="pres">
      <dgm:prSet presAssocID="{D3D91BC4-2DCF-4BF0-9A84-F3C93E490C78}" presName="sp" presStyleCnt="0"/>
      <dgm:spPr/>
    </dgm:pt>
    <dgm:pt modelId="{C3A01057-4011-4AC8-A21E-C3BD81C487CE}" type="pres">
      <dgm:prSet presAssocID="{A5D23840-C141-4700-8393-81DDF10097A0}" presName="arrowAndChildren" presStyleCnt="0"/>
      <dgm:spPr/>
    </dgm:pt>
    <dgm:pt modelId="{BCA12942-05A0-4EDE-91F2-38926A778B90}" type="pres">
      <dgm:prSet presAssocID="{A5D23840-C141-4700-8393-81DDF10097A0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E3BC2BD7-3793-4E91-8306-C4A2B3749FD6}" type="presOf" srcId="{DBAB6926-95B5-4594-AFC7-9EA7D7B6A34B}" destId="{3F79AAF3-562B-4EE3-8F6C-717F79006A05}" srcOrd="0" destOrd="0" presId="urn:microsoft.com/office/officeart/2005/8/layout/process4"/>
    <dgm:cxn modelId="{634FA174-0167-4751-A9C4-C12D2A4962AD}" srcId="{DBAB6926-95B5-4594-AFC7-9EA7D7B6A34B}" destId="{C51AD476-99B8-4105-BB6E-4F3A011E945E}" srcOrd="2" destOrd="0" parTransId="{6DC8571F-E430-43E1-8A10-A7428669AAF0}" sibTransId="{7E0B8C6D-D25C-41E0-892B-A5E136BFD103}"/>
    <dgm:cxn modelId="{4F6E007C-DFF8-4179-B8E2-5EBB4C3ECDCF}" srcId="{DBAB6926-95B5-4594-AFC7-9EA7D7B6A34B}" destId="{A5D23840-C141-4700-8393-81DDF10097A0}" srcOrd="0" destOrd="0" parTransId="{AA318362-E9D7-45B4-B769-5348A7E6413B}" sibTransId="{D3D91BC4-2DCF-4BF0-9A84-F3C93E490C78}"/>
    <dgm:cxn modelId="{AA84E042-04D4-40AD-B224-3CEB581104E5}" type="presOf" srcId="{BE596FE6-2CE1-4A6D-A283-4F548F73E56D}" destId="{20370B99-F7D4-4EB7-BD1D-24CF2C1A87D8}" srcOrd="0" destOrd="0" presId="urn:microsoft.com/office/officeart/2005/8/layout/process4"/>
    <dgm:cxn modelId="{7B10C0A0-199D-4D7C-A126-3F269F84C440}" type="presOf" srcId="{C51AD476-99B8-4105-BB6E-4F3A011E945E}" destId="{241D4A5E-AB99-4362-B276-82D3E841486B}" srcOrd="0" destOrd="0" presId="urn:microsoft.com/office/officeart/2005/8/layout/process4"/>
    <dgm:cxn modelId="{6DE218D4-B90C-4BD0-BA05-4CF99864505E}" srcId="{DBAB6926-95B5-4594-AFC7-9EA7D7B6A34B}" destId="{BE596FE6-2CE1-4A6D-A283-4F548F73E56D}" srcOrd="1" destOrd="0" parTransId="{C74623DF-8C91-4E2A-82E5-5B9E78B94D65}" sibTransId="{AEFD687C-DFC8-41B8-BF7A-B14D7C8A980F}"/>
    <dgm:cxn modelId="{AB00A18C-9863-426D-9FD6-D9DAA3E6D8C9}" type="presOf" srcId="{A5D23840-C141-4700-8393-81DDF10097A0}" destId="{BCA12942-05A0-4EDE-91F2-38926A778B90}" srcOrd="0" destOrd="0" presId="urn:microsoft.com/office/officeart/2005/8/layout/process4"/>
    <dgm:cxn modelId="{E0D72492-52C4-4F01-A8A6-C046BE57DA08}" type="presParOf" srcId="{3F79AAF3-562B-4EE3-8F6C-717F79006A05}" destId="{053E591F-413C-4C55-BAEF-018E9FCC3F28}" srcOrd="0" destOrd="0" presId="urn:microsoft.com/office/officeart/2005/8/layout/process4"/>
    <dgm:cxn modelId="{7A7EBFBD-8F4D-40DF-8125-336408F81CC5}" type="presParOf" srcId="{053E591F-413C-4C55-BAEF-018E9FCC3F28}" destId="{241D4A5E-AB99-4362-B276-82D3E841486B}" srcOrd="0" destOrd="0" presId="urn:microsoft.com/office/officeart/2005/8/layout/process4"/>
    <dgm:cxn modelId="{937418A8-630F-4029-A193-C1D2C961FDFE}" type="presParOf" srcId="{3F79AAF3-562B-4EE3-8F6C-717F79006A05}" destId="{5580BE9A-250B-468C-A3F4-5BCF68463AF4}" srcOrd="1" destOrd="0" presId="urn:microsoft.com/office/officeart/2005/8/layout/process4"/>
    <dgm:cxn modelId="{10226D87-AD42-4045-AC53-4F2379C4E875}" type="presParOf" srcId="{3F79AAF3-562B-4EE3-8F6C-717F79006A05}" destId="{CFC8E628-479F-48DE-99B9-1CCF1C275643}" srcOrd="2" destOrd="0" presId="urn:microsoft.com/office/officeart/2005/8/layout/process4"/>
    <dgm:cxn modelId="{939C32A3-E750-452D-969B-3A7EFD076DCA}" type="presParOf" srcId="{CFC8E628-479F-48DE-99B9-1CCF1C275643}" destId="{20370B99-F7D4-4EB7-BD1D-24CF2C1A87D8}" srcOrd="0" destOrd="0" presId="urn:microsoft.com/office/officeart/2005/8/layout/process4"/>
    <dgm:cxn modelId="{E70B665E-56FC-4AE8-B0E2-737A618BC27E}" type="presParOf" srcId="{3F79AAF3-562B-4EE3-8F6C-717F79006A05}" destId="{01062AAB-84DA-4B39-95D6-8213B23A639F}" srcOrd="3" destOrd="0" presId="urn:microsoft.com/office/officeart/2005/8/layout/process4"/>
    <dgm:cxn modelId="{25A58EEC-7FF3-4272-8DCB-CFA36ECC2D53}" type="presParOf" srcId="{3F79AAF3-562B-4EE3-8F6C-717F79006A05}" destId="{C3A01057-4011-4AC8-A21E-C3BD81C487CE}" srcOrd="4" destOrd="0" presId="urn:microsoft.com/office/officeart/2005/8/layout/process4"/>
    <dgm:cxn modelId="{FFE4C21C-1DA8-47D4-93E9-465B382671C9}" type="presParOf" srcId="{C3A01057-4011-4AC8-A21E-C3BD81C487CE}" destId="{BCA12942-05A0-4EDE-91F2-38926A778B9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B54F09-4527-4C58-B40C-9E058A5F6552}" type="doc">
      <dgm:prSet loTypeId="urn:microsoft.com/office/officeart/2005/8/layout/vList5" loCatId="list" qsTypeId="urn:microsoft.com/office/officeart/2005/8/quickstyle/simple3" qsCatId="simple" csTypeId="urn:microsoft.com/office/officeart/2005/8/colors/accent1_2#2" csCatId="accent1"/>
      <dgm:spPr/>
      <dgm:t>
        <a:bodyPr/>
        <a:lstStyle/>
        <a:p>
          <a:endParaRPr lang="ru-RU"/>
        </a:p>
      </dgm:t>
    </dgm:pt>
    <dgm:pt modelId="{DD976479-FBB2-4AA5-B604-2B315D6CF1C3}">
      <dgm:prSet/>
      <dgm:spPr/>
      <dgm:t>
        <a:bodyPr/>
        <a:lstStyle/>
        <a:p>
          <a:pPr rtl="0"/>
          <a:r>
            <a:rPr lang="ru-RU" b="1" i="1" dirty="0" smtClean="0"/>
            <a:t>Прогнозируемый результат:</a:t>
          </a:r>
          <a:r>
            <a:rPr lang="ru-RU" i="1" dirty="0" smtClean="0"/>
            <a:t> </a:t>
          </a:r>
          <a:endParaRPr lang="ru-RU" dirty="0"/>
        </a:p>
      </dgm:t>
    </dgm:pt>
    <dgm:pt modelId="{26DA0480-44FE-4ADA-BAEF-1C033A46F0F0}" type="parTrans" cxnId="{A3EC70A5-668C-4568-991E-A09B39372919}">
      <dgm:prSet/>
      <dgm:spPr/>
      <dgm:t>
        <a:bodyPr/>
        <a:lstStyle/>
        <a:p>
          <a:endParaRPr lang="ru-RU"/>
        </a:p>
      </dgm:t>
    </dgm:pt>
    <dgm:pt modelId="{4BE92398-FC03-448F-BB10-245384D77C2F}" type="sibTrans" cxnId="{A3EC70A5-668C-4568-991E-A09B39372919}">
      <dgm:prSet/>
      <dgm:spPr/>
      <dgm:t>
        <a:bodyPr/>
        <a:lstStyle/>
        <a:p>
          <a:endParaRPr lang="ru-RU"/>
        </a:p>
      </dgm:t>
    </dgm:pt>
    <dgm:pt modelId="{D3553293-A87B-4337-A08F-0BC5AA0C6AA3}">
      <dgm:prSet/>
      <dgm:spPr/>
      <dgm:t>
        <a:bodyPr/>
        <a:lstStyle/>
        <a:p>
          <a:pPr rtl="0"/>
          <a:r>
            <a:rPr lang="ru-RU" i="1" dirty="0" smtClean="0"/>
            <a:t>Через тактильный (телесный) контакт расположить к себе ребенка и тем самым облегчить процесс адаптации.</a:t>
          </a:r>
          <a:endParaRPr lang="ru-RU" dirty="0"/>
        </a:p>
      </dgm:t>
    </dgm:pt>
    <dgm:pt modelId="{237F3992-9362-4118-904B-9D3858390DED}" type="parTrans" cxnId="{331F4691-BBEB-475B-8FAF-2B15790F4F4F}">
      <dgm:prSet/>
      <dgm:spPr/>
      <dgm:t>
        <a:bodyPr/>
        <a:lstStyle/>
        <a:p>
          <a:endParaRPr lang="ru-RU"/>
        </a:p>
      </dgm:t>
    </dgm:pt>
    <dgm:pt modelId="{D3568E90-BFC4-49B1-A0A7-8FFC21272AB2}" type="sibTrans" cxnId="{331F4691-BBEB-475B-8FAF-2B15790F4F4F}">
      <dgm:prSet/>
      <dgm:spPr/>
      <dgm:t>
        <a:bodyPr/>
        <a:lstStyle/>
        <a:p>
          <a:endParaRPr lang="ru-RU"/>
        </a:p>
      </dgm:t>
    </dgm:pt>
    <dgm:pt modelId="{C7DC2391-0711-4B5D-88ED-EF7EC5A5E831}">
      <dgm:prSet/>
      <dgm:spPr/>
      <dgm:t>
        <a:bodyPr/>
        <a:lstStyle/>
        <a:p>
          <a:pPr rtl="0"/>
          <a:r>
            <a:rPr lang="ru-RU" i="1" dirty="0" smtClean="0"/>
            <a:t>Совершенствование ловкости и точности движений, улучшение памяти, внимания, терпеливости.</a:t>
          </a:r>
          <a:endParaRPr lang="ru-RU" dirty="0"/>
        </a:p>
      </dgm:t>
    </dgm:pt>
    <dgm:pt modelId="{A559B808-1651-4345-869B-C69A820F933C}" type="parTrans" cxnId="{54F3A4DE-A75C-447F-AF49-4581E8EA2865}">
      <dgm:prSet/>
      <dgm:spPr/>
      <dgm:t>
        <a:bodyPr/>
        <a:lstStyle/>
        <a:p>
          <a:endParaRPr lang="ru-RU"/>
        </a:p>
      </dgm:t>
    </dgm:pt>
    <dgm:pt modelId="{38B167CE-0091-4A52-8999-340888F74671}" type="sibTrans" cxnId="{54F3A4DE-A75C-447F-AF49-4581E8EA2865}">
      <dgm:prSet/>
      <dgm:spPr/>
      <dgm:t>
        <a:bodyPr/>
        <a:lstStyle/>
        <a:p>
          <a:endParaRPr lang="ru-RU"/>
        </a:p>
      </dgm:t>
    </dgm:pt>
    <dgm:pt modelId="{05E46A32-3A99-4E39-B78A-45EA3BEF9B40}">
      <dgm:prSet/>
      <dgm:spPr/>
      <dgm:t>
        <a:bodyPr/>
        <a:lstStyle/>
        <a:p>
          <a:pPr rtl="0"/>
          <a:r>
            <a:rPr lang="ru-RU" i="1" dirty="0" smtClean="0"/>
            <a:t>Кисти рук и пальцы приобретут силу, хорошую подвижность и гибкость, а это в дальнейшем облегчит овладение навыком письма.</a:t>
          </a:r>
          <a:endParaRPr lang="ru-RU" i="1" dirty="0"/>
        </a:p>
      </dgm:t>
    </dgm:pt>
    <dgm:pt modelId="{D5632F77-2E0B-4C31-8D0E-64DFF93C2376}" type="parTrans" cxnId="{7CFCC396-3E7E-47CB-993F-51B3FBB74B6A}">
      <dgm:prSet/>
      <dgm:spPr/>
      <dgm:t>
        <a:bodyPr/>
        <a:lstStyle/>
        <a:p>
          <a:endParaRPr lang="ru-RU"/>
        </a:p>
      </dgm:t>
    </dgm:pt>
    <dgm:pt modelId="{B2E45F45-EAC5-4C7A-A4B8-8052622BED83}" type="sibTrans" cxnId="{7CFCC396-3E7E-47CB-993F-51B3FBB74B6A}">
      <dgm:prSet/>
      <dgm:spPr/>
      <dgm:t>
        <a:bodyPr/>
        <a:lstStyle/>
        <a:p>
          <a:endParaRPr lang="ru-RU"/>
        </a:p>
      </dgm:t>
    </dgm:pt>
    <dgm:pt modelId="{E13FD461-F452-46D8-A00D-63695CCB957E}" type="pres">
      <dgm:prSet presAssocID="{F6B54F09-4527-4C58-B40C-9E058A5F65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9B056B-F4B0-4979-B935-C328B48D5F68}" type="pres">
      <dgm:prSet presAssocID="{DD976479-FBB2-4AA5-B604-2B315D6CF1C3}" presName="linNode" presStyleCnt="0"/>
      <dgm:spPr/>
    </dgm:pt>
    <dgm:pt modelId="{E31F9432-B90E-4320-92FA-DB0D361BB880}" type="pres">
      <dgm:prSet presAssocID="{DD976479-FBB2-4AA5-B604-2B315D6CF1C3}" presName="parentText" presStyleLbl="node1" presStyleIdx="0" presStyleCnt="1" custLinFactNeighborX="-49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68025-0998-4F12-8A0C-0925298FEE7E}" type="pres">
      <dgm:prSet presAssocID="{DD976479-FBB2-4AA5-B604-2B315D6CF1C3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FCC396-3E7E-47CB-993F-51B3FBB74B6A}" srcId="{DD976479-FBB2-4AA5-B604-2B315D6CF1C3}" destId="{05E46A32-3A99-4E39-B78A-45EA3BEF9B40}" srcOrd="2" destOrd="0" parTransId="{D5632F77-2E0B-4C31-8D0E-64DFF93C2376}" sibTransId="{B2E45F45-EAC5-4C7A-A4B8-8052622BED83}"/>
    <dgm:cxn modelId="{6B852349-DC91-4662-92DD-B24F18036C18}" type="presOf" srcId="{C7DC2391-0711-4B5D-88ED-EF7EC5A5E831}" destId="{B3868025-0998-4F12-8A0C-0925298FEE7E}" srcOrd="0" destOrd="1" presId="urn:microsoft.com/office/officeart/2005/8/layout/vList5"/>
    <dgm:cxn modelId="{EA7EDBCC-B8A5-4A8A-8E9C-DCF3E5C04A4F}" type="presOf" srcId="{DD976479-FBB2-4AA5-B604-2B315D6CF1C3}" destId="{E31F9432-B90E-4320-92FA-DB0D361BB880}" srcOrd="0" destOrd="0" presId="urn:microsoft.com/office/officeart/2005/8/layout/vList5"/>
    <dgm:cxn modelId="{331F4691-BBEB-475B-8FAF-2B15790F4F4F}" srcId="{DD976479-FBB2-4AA5-B604-2B315D6CF1C3}" destId="{D3553293-A87B-4337-A08F-0BC5AA0C6AA3}" srcOrd="0" destOrd="0" parTransId="{237F3992-9362-4118-904B-9D3858390DED}" sibTransId="{D3568E90-BFC4-49B1-A0A7-8FFC21272AB2}"/>
    <dgm:cxn modelId="{A3EC70A5-668C-4568-991E-A09B39372919}" srcId="{F6B54F09-4527-4C58-B40C-9E058A5F6552}" destId="{DD976479-FBB2-4AA5-B604-2B315D6CF1C3}" srcOrd="0" destOrd="0" parTransId="{26DA0480-44FE-4ADA-BAEF-1C033A46F0F0}" sibTransId="{4BE92398-FC03-448F-BB10-245384D77C2F}"/>
    <dgm:cxn modelId="{17592640-7BFE-4A96-9E8D-73A77AAB0CED}" type="presOf" srcId="{D3553293-A87B-4337-A08F-0BC5AA0C6AA3}" destId="{B3868025-0998-4F12-8A0C-0925298FEE7E}" srcOrd="0" destOrd="0" presId="urn:microsoft.com/office/officeart/2005/8/layout/vList5"/>
    <dgm:cxn modelId="{955BAFEC-DFB6-487E-94BE-232D35C6DDF3}" type="presOf" srcId="{F6B54F09-4527-4C58-B40C-9E058A5F6552}" destId="{E13FD461-F452-46D8-A00D-63695CCB957E}" srcOrd="0" destOrd="0" presId="urn:microsoft.com/office/officeart/2005/8/layout/vList5"/>
    <dgm:cxn modelId="{54F3A4DE-A75C-447F-AF49-4581E8EA2865}" srcId="{DD976479-FBB2-4AA5-B604-2B315D6CF1C3}" destId="{C7DC2391-0711-4B5D-88ED-EF7EC5A5E831}" srcOrd="1" destOrd="0" parTransId="{A559B808-1651-4345-869B-C69A820F933C}" sibTransId="{38B167CE-0091-4A52-8999-340888F74671}"/>
    <dgm:cxn modelId="{0C85C03B-BF5B-46A5-AEB2-307B7089B066}" type="presOf" srcId="{05E46A32-3A99-4E39-B78A-45EA3BEF9B40}" destId="{B3868025-0998-4F12-8A0C-0925298FEE7E}" srcOrd="0" destOrd="2" presId="urn:microsoft.com/office/officeart/2005/8/layout/vList5"/>
    <dgm:cxn modelId="{744C8DC5-DC2D-46F2-81E7-12634316F022}" type="presParOf" srcId="{E13FD461-F452-46D8-A00D-63695CCB957E}" destId="{BA9B056B-F4B0-4979-B935-C328B48D5F68}" srcOrd="0" destOrd="0" presId="urn:microsoft.com/office/officeart/2005/8/layout/vList5"/>
    <dgm:cxn modelId="{E3FE6DBF-3546-4E94-865C-1BA3055AAB48}" type="presParOf" srcId="{BA9B056B-F4B0-4979-B935-C328B48D5F68}" destId="{E31F9432-B90E-4320-92FA-DB0D361BB880}" srcOrd="0" destOrd="0" presId="urn:microsoft.com/office/officeart/2005/8/layout/vList5"/>
    <dgm:cxn modelId="{3B68DED1-BDC6-42C3-8A0C-FF78DE1532F2}" type="presParOf" srcId="{BA9B056B-F4B0-4979-B935-C328B48D5F68}" destId="{B3868025-0998-4F12-8A0C-0925298FEE7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363009-D4F1-4204-AD8B-C1D0F37DB1CE}">
      <dsp:nvSpPr>
        <dsp:cNvPr id="0" name=""/>
        <dsp:cNvSpPr/>
      </dsp:nvSpPr>
      <dsp:spPr>
        <a:xfrm>
          <a:off x="0" y="740924"/>
          <a:ext cx="8715436" cy="344737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kern="1200" dirty="0" smtClean="0"/>
            <a:t>Цель:</a:t>
          </a:r>
          <a:r>
            <a:rPr lang="ru-RU" sz="4000" i="1" kern="1200" dirty="0" smtClean="0"/>
            <a:t> развитие мелкой моторики рук детей младшего дошкольного возраста в процессе пальчиковых игр.</a:t>
          </a:r>
          <a:endParaRPr lang="ru-RU" sz="4000" i="1" kern="1200" dirty="0"/>
        </a:p>
      </dsp:txBody>
      <dsp:txXfrm>
        <a:off x="0" y="740924"/>
        <a:ext cx="8715436" cy="34473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1D4A5E-AB99-4362-B276-82D3E841486B}">
      <dsp:nvSpPr>
        <dsp:cNvPr id="0" name=""/>
        <dsp:cNvSpPr/>
      </dsp:nvSpPr>
      <dsp:spPr>
        <a:xfrm>
          <a:off x="0" y="3776379"/>
          <a:ext cx="8929718" cy="12394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dirty="0" smtClean="0"/>
            <a:t>2.</a:t>
          </a:r>
          <a:r>
            <a:rPr lang="ru-RU" sz="2900" i="1" kern="1200" dirty="0" smtClean="0"/>
            <a:t> Провести пальчиковые игры с детьми в разных видах деятельности.</a:t>
          </a:r>
          <a:endParaRPr lang="ru-RU" sz="2900" kern="1200" dirty="0"/>
        </a:p>
      </dsp:txBody>
      <dsp:txXfrm>
        <a:off x="0" y="3776379"/>
        <a:ext cx="8929718" cy="1239491"/>
      </dsp:txXfrm>
    </dsp:sp>
    <dsp:sp modelId="{20370B99-F7D4-4EB7-BD1D-24CF2C1A87D8}">
      <dsp:nvSpPr>
        <dsp:cNvPr id="0" name=""/>
        <dsp:cNvSpPr/>
      </dsp:nvSpPr>
      <dsp:spPr>
        <a:xfrm rot="10800000">
          <a:off x="0" y="1888633"/>
          <a:ext cx="8929718" cy="1906338"/>
        </a:xfrm>
        <a:prstGeom prst="upArrowCallout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dirty="0" smtClean="0"/>
            <a:t>1.</a:t>
          </a:r>
          <a:r>
            <a:rPr lang="ru-RU" sz="2900" i="1" kern="1200" dirty="0" smtClean="0"/>
            <a:t> Подготовить методический материал по данной теме, картотеку пальчиковых игр.</a:t>
          </a:r>
          <a:endParaRPr lang="ru-RU" sz="2900" kern="1200" dirty="0"/>
        </a:p>
      </dsp:txBody>
      <dsp:txXfrm rot="10800000">
        <a:off x="0" y="1888633"/>
        <a:ext cx="8929718" cy="1906338"/>
      </dsp:txXfrm>
    </dsp:sp>
    <dsp:sp modelId="{BCA12942-05A0-4EDE-91F2-38926A778B90}">
      <dsp:nvSpPr>
        <dsp:cNvPr id="0" name=""/>
        <dsp:cNvSpPr/>
      </dsp:nvSpPr>
      <dsp:spPr>
        <a:xfrm rot="10800000">
          <a:off x="0" y="886"/>
          <a:ext cx="8929718" cy="1906338"/>
        </a:xfrm>
        <a:prstGeom prst="upArrowCallou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dirty="0" smtClean="0"/>
            <a:t>Задачи: </a:t>
          </a:r>
          <a:endParaRPr lang="ru-RU" sz="2900" i="1" kern="1200" dirty="0"/>
        </a:p>
      </dsp:txBody>
      <dsp:txXfrm rot="10800000">
        <a:off x="0" y="886"/>
        <a:ext cx="8929718" cy="190633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868025-0998-4F12-8A0C-0925298FEE7E}">
      <dsp:nvSpPr>
        <dsp:cNvPr id="0" name=""/>
        <dsp:cNvSpPr/>
      </dsp:nvSpPr>
      <dsp:spPr>
        <a:xfrm rot="5400000">
          <a:off x="3523152" y="366672"/>
          <a:ext cx="5195268" cy="57607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/>
            <a:t>Через тактильный (телесный) контакт расположить к себе ребенка и тем самым облегчить процесс адаптации.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/>
            <a:t>Совершенствование ловкости и точности движений, улучшение памяти, внимания, терпеливости.</a:t>
          </a: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i="1" kern="1200" dirty="0" smtClean="0"/>
            <a:t>Кисти рук и пальцы приобретут силу, хорошую подвижность и гибкость, а это в дальнейшем облегчит овладение навыком письма.</a:t>
          </a:r>
          <a:endParaRPr lang="ru-RU" sz="2400" i="1" kern="1200" dirty="0"/>
        </a:p>
      </dsp:txBody>
      <dsp:txXfrm rot="5400000">
        <a:off x="3523152" y="366672"/>
        <a:ext cx="5195268" cy="5760739"/>
      </dsp:txXfrm>
    </dsp:sp>
    <dsp:sp modelId="{E31F9432-B90E-4320-92FA-DB0D361BB880}">
      <dsp:nvSpPr>
        <dsp:cNvPr id="0" name=""/>
        <dsp:cNvSpPr/>
      </dsp:nvSpPr>
      <dsp:spPr>
        <a:xfrm>
          <a:off x="0" y="0"/>
          <a:ext cx="3240416" cy="64940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/>
            <a:t>Прогнозируемый результат:</a:t>
          </a:r>
          <a:r>
            <a:rPr lang="ru-RU" sz="2500" i="1" kern="1200" dirty="0" smtClean="0"/>
            <a:t> </a:t>
          </a:r>
          <a:endParaRPr lang="ru-RU" sz="2500" kern="1200" dirty="0"/>
        </a:p>
      </dsp:txBody>
      <dsp:txXfrm>
        <a:off x="0" y="0"/>
        <a:ext cx="3240416" cy="6494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90FF2-3889-45B7-9583-B501B5EF032E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B65FE-1771-498B-83BE-8AEB5F0BA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B65FE-1771-498B-83BE-8AEB5F0BACB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95E6-83D4-43BE-95A7-1E26FE03884E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F4C7F-9CC7-4EB2-9FE6-6E43ACF56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E8798-8EAB-406A-A8D2-A1C6BA86F53D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75CD0-CCA2-44B6-A535-4BF339239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19C42-2F3C-4AD8-9CB2-4EB87CA7757B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5466-99CE-40D7-8205-5658D5A14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A6D3B-78A7-418B-B0D6-33DE1BCC6302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9944-03CA-451A-94C6-96D8B2A91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A81D8-F17D-4D47-9373-2F3D3CD37E82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1083-50B3-48FA-92CA-EF3C03A92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6029C-53D0-4C33-A3B2-FA6422749E3A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1C0E-F8A9-42BD-A86F-167F42322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DAA4E-5F5C-4D05-823A-A4247C16A432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97F64-232A-4DBA-B09F-20A3B0DEB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D6CBA-D830-4817-B07F-7CECB4746704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17FB-7FF7-4598-A7AF-3442FF0CB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B697-D0FD-4451-B6BF-7347ACBFC345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F2F4E-F780-468A-BD58-411889629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D4927-1CCE-4F4E-BD43-78D27E433A6C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38466-5B7E-46C3-B457-B4D0CF226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02CEA-7A5B-4B8C-9A5E-BFCFDE4217DD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84B88-8AA7-4034-9FBB-6E9CED998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9356A6-759A-40FB-A13D-3DC4F1AA329B}" type="datetimeFigureOut">
              <a:rPr lang="ru-RU"/>
              <a:pPr>
                <a:defRPr/>
              </a:pPr>
              <a:t>07.12.2014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36C253-AEF1-4C80-9FD9-0AD8A590A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grpSp>
          <p:nvGrpSpPr>
            <p:cNvPr id="13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7" name="Полилиния 12"/>
              <p:cNvPicPr>
                <a:picLocks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1711" y="4953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32" r:id="rId9"/>
    <p:sldLayoutId id="2147483723" r:id="rId10"/>
    <p:sldLayoutId id="2147483722" r:id="rId11"/>
  </p:sldLayoutIdLst>
  <p:transition spd="med" advTm="5000">
    <p:wheel spokes="8"/>
    <p:sndAc>
      <p:stSnd>
        <p:snd r:embed="rId13" name="chimes.wav"/>
      </p:stSnd>
    </p:sndAc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-231775" y="2206625"/>
            <a:ext cx="9094788" cy="1670050"/>
          </a:xfrm>
        </p:spPr>
      </p:pic>
      <p:pic>
        <p:nvPicPr>
          <p:cNvPr id="1026" name="Picture 2" descr="C:\Documents and Settings\Психолог\Local Settings\Temporary Internet Files\Content.IE5\L0XNN2OT\MP900202038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3929066"/>
            <a:ext cx="3670300" cy="2438400"/>
          </a:xfrm>
          <a:prstGeom prst="rect">
            <a:avLst/>
          </a:prstGeom>
          <a:noFill/>
        </p:spPr>
      </p:pic>
      <p:pic>
        <p:nvPicPr>
          <p:cNvPr id="1031" name="Picture 7" descr="C:\Documents and Settings\Психолог\Local Settings\Temporary Internet Files\Content.IE5\WMDLAUY7\MP900409713[1]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5450" y="688975"/>
            <a:ext cx="3035300" cy="23098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6314" y="4572008"/>
            <a:ext cx="378621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Воспитатель первой младшей группы: Зотова Наталья Александровна</a:t>
            </a:r>
            <a:endParaRPr lang="ru-RU" dirty="0"/>
          </a:p>
        </p:txBody>
      </p:sp>
    </p:spTree>
  </p:cSld>
  <p:clrMapOvr>
    <a:masterClrMapping/>
  </p:clrMapOvr>
  <p:transition spd="med" advTm="5000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Documents and Settings\Психолог\Local Settings\Temporary Internet Files\Content.IE5\WMDLAUY7\MC900237521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92600"/>
            <a:ext cx="24638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_178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85984" y="1071546"/>
            <a:ext cx="5786478" cy="4339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7" descr="C:\Documents and Settings\Т@НЯ\Local Settings\Temporary Internet Files\Content.IE5\5571QBC2\MC900232055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721225"/>
            <a:ext cx="2992438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178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00298" y="285728"/>
            <a:ext cx="6096042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8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57290" y="928670"/>
            <a:ext cx="6572264" cy="4929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9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4348" y="785794"/>
            <a:ext cx="6572264" cy="4929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9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57290" y="1142984"/>
            <a:ext cx="6191261" cy="4643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9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85852" y="1071546"/>
            <a:ext cx="6429388" cy="4822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79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14414" y="928670"/>
            <a:ext cx="6858048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5" name="Содержимое 14" descr="i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00233" y="2071673"/>
            <a:ext cx="4357718" cy="4357718"/>
          </a:xfrm>
        </p:spPr>
      </p:pic>
    </p:spTree>
  </p:cSld>
  <p:clrMapOvr>
    <a:masterClrMapping/>
  </p:clrMapOvr>
  <p:transition spd="med" advTm="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38" y="795338"/>
            <a:ext cx="5715000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2286000" y="26908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  <p:pic>
        <p:nvPicPr>
          <p:cNvPr id="7" name="Схема 6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100" y="993775"/>
            <a:ext cx="8650288" cy="5016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1000108"/>
          <a:ext cx="871543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14282" y="1142984"/>
          <a:ext cx="8929718" cy="501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142852"/>
          <a:ext cx="9001156" cy="6494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хема 2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75" y="133350"/>
            <a:ext cx="8766175" cy="64071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Диаграмма 5"/>
          <p:cNvGraphicFramePr>
            <a:graphicFrameLocks/>
          </p:cNvGraphicFramePr>
          <p:nvPr/>
        </p:nvGraphicFramePr>
        <p:xfrm>
          <a:off x="1500188" y="1928813"/>
          <a:ext cx="6096000" cy="4286250"/>
        </p:xfrm>
        <a:graphic>
          <a:graphicData uri="http://schemas.openxmlformats.org/presentationml/2006/ole">
            <p:oleObj spid="_x0000_s19457" r:id="rId4" imgW="6096528" imgH="4291956" progId="Excel.Sheet.8">
              <p:embed/>
            </p:oleObj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05800" cy="10001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Результаты диагностического исследования развития мелкой моторики рук у детей 1 младшей группы.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 advTm="5000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Documents and Settings\Психолог\Local Settings\Temporary Internet Files\Content.IE5\WMDLAUY7\MC900232424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4429125"/>
            <a:ext cx="1349375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C:\Documents and Settings\Психолог\Local Settings\Temporary Internet Files\Content.IE5\WMDLAUY7\MC900344844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50" y="4357688"/>
            <a:ext cx="1631950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178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28728" y="357166"/>
            <a:ext cx="5715008" cy="4286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:\Documents and Settings\Психолог\Local Settings\Temporary Internet Files\Content.IE5\WMDLAUY7\MC900344401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563" y="692150"/>
            <a:ext cx="15128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C:\Documents and Settings\Психолог\Local Settings\Temporary Internet Files\Content.IE5\RE3QM2UJ\MC900232432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4292600"/>
            <a:ext cx="1385887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176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14546" y="357166"/>
            <a:ext cx="6572297" cy="492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Tm="5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122</Words>
  <Application>Microsoft Office PowerPoint</Application>
  <PresentationFormat>Экран (4:3)</PresentationFormat>
  <Paragraphs>15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Поток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Результаты диагностического исследования развития мелкой моторики рук у детей 1 младшей группы.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Пальчиковые игры</dc:title>
  <dc:creator>BLACK</dc:creator>
  <cp:lastModifiedBy>атто</cp:lastModifiedBy>
  <cp:revision>29</cp:revision>
  <dcterms:created xsi:type="dcterms:W3CDTF">2010-11-27T11:46:51Z</dcterms:created>
  <dcterms:modified xsi:type="dcterms:W3CDTF">2014-12-07T10:51:30Z</dcterms:modified>
</cp:coreProperties>
</file>