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6A098B0-CCAD-4D83-90C7-8243157DDA5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BBA78E-EF52-44F5-B905-4E44CB362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Развитие воспитанников средствами проектной деятельности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500438"/>
            <a:ext cx="5111666" cy="2143140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Выступление подготовила воспитатель 2 кв. категории</a:t>
            </a:r>
          </a:p>
          <a:p>
            <a:r>
              <a:rPr lang="ru-RU" dirty="0" smtClean="0"/>
              <a:t>Рузанова Елена Александровна.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/>
              <a:t>обеспечение психологического благополучия и здоровья детей;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развитие познавательных способностей;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развитие творческого воображения;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развитие творческого мышления;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развитие коммуникативных навыков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/>
              <a:t> </a:t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2700" i="1" dirty="0" smtClean="0"/>
              <a:t>Задачи исследовательской деятельности специфичны для каждого возраста.</a:t>
            </a:r>
            <a:br>
              <a:rPr lang="ru-RU" sz="2700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6000" b="1" dirty="0" smtClean="0"/>
              <a:t>   В младшем дошкольном возрасте – это:</a:t>
            </a:r>
          </a:p>
          <a:p>
            <a:pPr lvl="0"/>
            <a:r>
              <a:rPr lang="ru-RU" dirty="0" smtClean="0"/>
              <a:t>вхождение детей в проблемную игровую ситуацию (ведущая роль педагога);</a:t>
            </a:r>
          </a:p>
          <a:p>
            <a:pPr lvl="0"/>
            <a:r>
              <a:rPr lang="ru-RU" dirty="0" smtClean="0"/>
              <a:t>активизация желания искать пути разрешения проблемной ситуации (вместе с педагогом);</a:t>
            </a:r>
          </a:p>
          <a:p>
            <a:pPr lvl="0"/>
            <a:r>
              <a:rPr lang="ru-RU" dirty="0" smtClean="0"/>
              <a:t>формирование начальных предпосылок поисковой деятельности (практические опыты).</a:t>
            </a:r>
          </a:p>
          <a:p>
            <a:pPr lvl="0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6000" b="1" dirty="0" smtClean="0"/>
              <a:t>   В старшем дошкольном возрасте – это:</a:t>
            </a:r>
          </a:p>
          <a:p>
            <a:pPr lvl="0"/>
            <a:r>
              <a:rPr lang="ru-RU" dirty="0" smtClean="0"/>
              <a:t>формирование предпосылок поисковой деятельности, интеллектуальной инициативы;</a:t>
            </a:r>
          </a:p>
          <a:p>
            <a:pPr lvl="0"/>
            <a:r>
              <a:rPr lang="ru-RU" dirty="0" smtClean="0"/>
              <a:t>развитие умения определять возможные методы решения проблемы с помощью взрослого, а затем и самостоятельно;</a:t>
            </a:r>
          </a:p>
          <a:p>
            <a:pPr lvl="0"/>
            <a:r>
              <a:rPr lang="ru-RU" dirty="0" smtClean="0"/>
              <a:t>формирование умения применять данные методы, способствующие решению поставленной задачи, с использованием различных вариантов;</a:t>
            </a:r>
          </a:p>
          <a:p>
            <a:r>
              <a:rPr lang="ru-RU" dirty="0" smtClean="0"/>
              <a:t>развитие желания пользоваться специальной терминологией, ведение конструктивной беседы в процессе совместной исследовательской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929074"/>
          </a:xfrm>
        </p:spPr>
        <p:txBody>
          <a:bodyPr>
            <a:normAutofit/>
          </a:bodyPr>
          <a:lstStyle/>
          <a:p>
            <a:r>
              <a:rPr lang="ru-RU" dirty="0" smtClean="0"/>
              <a:t>Необходимо привлечение родителей к совместной деятельности с детьми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571612"/>
            <a:ext cx="3429000" cy="3632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MC900289970.WMF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10612" r="106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профессионального умения педагогов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Здесь можно использовать следующие </a:t>
            </a:r>
            <a:r>
              <a:rPr lang="ru-RU" u="sng" dirty="0" smtClean="0"/>
              <a:t>формы работы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методические мероприятия, семинары-практикумы, открытые педагогические мероприятия, самообразование, мастер- классы, конкурсы внутри детского сада, педсоветы, тесное сотрудничество с начальной школой, где происходит знакомство с новыми  программами и педагогическими технологиями.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MP90043924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5897880" cy="1643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Предметно-игровая среда </a:t>
            </a:r>
            <a:r>
              <a:rPr lang="ru-RU" dirty="0"/>
              <a:t>должна служить зоной опережающего развития детей.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2000240"/>
            <a:ext cx="5855046" cy="9968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тор 02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1320329">
            <a:off x="394012" y="2123554"/>
            <a:ext cx="3316673" cy="3882457"/>
          </a:xfrm>
        </p:spPr>
      </p:pic>
      <p:pic>
        <p:nvPicPr>
          <p:cNvPr id="6" name="Рисунок 5" descr="тор 2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3169">
            <a:off x="4458216" y="2242191"/>
            <a:ext cx="3496110" cy="2205905"/>
          </a:xfrm>
          <a:prstGeom prst="rect">
            <a:avLst/>
          </a:prstGeom>
        </p:spPr>
      </p:pic>
      <p:pic>
        <p:nvPicPr>
          <p:cNvPr id="9" name="Рисунок 8" descr="тор 0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4810" y="3929066"/>
            <a:ext cx="2049785" cy="273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каждой группе есть </a:t>
            </a:r>
            <a:r>
              <a:rPr lang="ru-RU" sz="2200" dirty="0" smtClean="0"/>
              <a:t>познавательно-речевая зона и зона самостоятельной творческой деятельности.</a:t>
            </a:r>
            <a:endParaRPr lang="ru-RU" dirty="0"/>
          </a:p>
        </p:txBody>
      </p:sp>
      <p:pic>
        <p:nvPicPr>
          <p:cNvPr id="5" name="Содержимое 4" descr="прол 01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732346"/>
            <a:ext cx="2449505" cy="1837129"/>
          </a:xfrm>
        </p:spPr>
      </p:pic>
      <p:pic>
        <p:nvPicPr>
          <p:cNvPr id="8" name="Содержимое 7" descr="прол 00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14282" y="3786190"/>
            <a:ext cx="3521075" cy="2640806"/>
          </a:xfrm>
        </p:spPr>
      </p:pic>
      <p:pic>
        <p:nvPicPr>
          <p:cNvPr id="9" name="Рисунок 8" descr="торг 0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51173" y="1214423"/>
            <a:ext cx="2143140" cy="2857520"/>
          </a:xfrm>
          <a:prstGeom prst="rect">
            <a:avLst/>
          </a:prstGeom>
        </p:spPr>
      </p:pic>
      <p:pic>
        <p:nvPicPr>
          <p:cNvPr id="10" name="Рисунок 9" descr="тор 30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947837">
            <a:off x="4483496" y="3652814"/>
            <a:ext cx="2768222" cy="2882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Желаем Вам успеха!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2" descr="C:\Users\агата\Desktop\проект\1241354630_flamin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16082" y="1193402"/>
            <a:ext cx="4206240" cy="4206240"/>
          </a:xfrm>
          <a:prstGeom prst="rect">
            <a:avLst/>
          </a:prstGeom>
          <a:noFill/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P9004487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00562" y="3898548"/>
            <a:ext cx="3357586" cy="2959451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1857364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Метод проектов не является принципиально новым в педагогической практике. Возник во второй половине 19 века. В основе лежит «практическая педагогика» Джона Дьюи, развитие получил в работах В. </a:t>
            </a:r>
            <a:r>
              <a:rPr lang="ru-RU" sz="2400" b="1" dirty="0" err="1" smtClean="0"/>
              <a:t>Килпатрика</a:t>
            </a:r>
            <a:r>
              <a:rPr lang="ru-RU" sz="24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72152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Метод проектов актуален и очень эффективен. Он даёт ребёнку возможность экспериментировать, синтезировать полученные знания. Развивать творческие способности и коммуникативные навыки, что позволяет ему успешно адаптироваться к изменившейся ситуации школьного </a:t>
            </a:r>
            <a:r>
              <a:rPr lang="ru-RU" sz="2800" b="1" dirty="0" smtClean="0"/>
              <a:t>обучения</a:t>
            </a:r>
            <a:r>
              <a:rPr lang="ru-RU" sz="2800" dirty="0" smtClean="0"/>
              <a:t>.</a:t>
            </a:r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Users\агата\Desktop\проект\500_132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1" y="4256825"/>
            <a:ext cx="2849559" cy="245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проект?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Учебный проект-это совместная учебно-познавательная, творческая или игровая деятельность воспитанников-партнёров, имеющая общую цель и согласованные способы, направленная на достижение общего результата по решению какой-либо проблемы, значимой для участников проекта.      (</a:t>
            </a:r>
            <a:r>
              <a:rPr lang="ru-RU" b="1" dirty="0" err="1" smtClean="0"/>
              <a:t>Бухаркина</a:t>
            </a:r>
            <a:r>
              <a:rPr lang="ru-RU" b="1" dirty="0" smtClean="0"/>
              <a:t> М.Ю.)</a:t>
            </a:r>
            <a:endParaRPr lang="ru-RU" b="1" dirty="0"/>
          </a:p>
        </p:txBody>
      </p:sp>
      <p:pic>
        <p:nvPicPr>
          <p:cNvPr id="4" name="Picture 2" descr="C:\Users\агата\Desktop\проект\P87001F20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5000635"/>
            <a:ext cx="214311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Классификация проектов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543692" cy="4177038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настоящее время проекты классифицируются по нескольким основаниям: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Домирующая</a:t>
            </a:r>
            <a:r>
              <a:rPr lang="ru-RU" dirty="0" smtClean="0"/>
              <a:t> в проекте деятельность;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Предметно-содержательная область;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Характер координации;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Количество участников;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Продолжительность проекта;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Характер контактов.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Picture 3" descr="C:\Users\агата\Desktop\проект\968343_stuffed_toy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3778222"/>
            <a:ext cx="2073266" cy="250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Виды проектов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В практике современных ДОУ используются следующие виды проектов: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err="1" smtClean="0"/>
              <a:t>исследовательские-творческие</a:t>
            </a:r>
            <a:r>
              <a:rPr lang="ru-RU" b="1" dirty="0" smtClean="0"/>
              <a:t> проекты:</a:t>
            </a:r>
            <a:r>
              <a:rPr lang="ru-RU" dirty="0" smtClean="0"/>
              <a:t> дети экспериментируют, а затем результаты оформляют в виде газет, драматизации, детского дизайна;</a:t>
            </a:r>
          </a:p>
          <a:p>
            <a:pPr lvl="0"/>
            <a:r>
              <a:rPr lang="ru-RU" b="1" dirty="0" err="1" smtClean="0"/>
              <a:t>ролево-игровые</a:t>
            </a:r>
            <a:r>
              <a:rPr lang="ru-RU" b="1" dirty="0" smtClean="0"/>
              <a:t>  проекты </a:t>
            </a:r>
            <a:r>
              <a:rPr lang="ru-RU" dirty="0" smtClean="0"/>
              <a:t>(с элементами творческих игр, когда дети входят в образ персонажей сказки и решают по-своему поставленные проблемы);</a:t>
            </a:r>
          </a:p>
          <a:p>
            <a:pPr lvl="0"/>
            <a:r>
              <a:rPr lang="ru-RU" b="1" dirty="0" err="1" smtClean="0"/>
              <a:t>информационно-практико-ориентированные</a:t>
            </a:r>
            <a:r>
              <a:rPr lang="ru-RU" b="1" dirty="0" smtClean="0"/>
              <a:t> проекты: </a:t>
            </a:r>
            <a:r>
              <a:rPr lang="ru-RU" dirty="0" smtClean="0"/>
              <a:t>дети собирают информацию и реализуют её, ориентируясь на социальные интересы (оформление и дизайн группы, витражи и др.);</a:t>
            </a:r>
          </a:p>
          <a:p>
            <a:pPr lvl="0"/>
            <a:r>
              <a:rPr lang="ru-RU" b="1" dirty="0" smtClean="0"/>
              <a:t>творческие проекты в детском саду</a:t>
            </a:r>
            <a:r>
              <a:rPr lang="ru-RU" dirty="0" smtClean="0"/>
              <a:t> (оформление результата в виде детского праздника, детского дизайна, например «Театральная неделя»).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значимы и другие виды проектов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i="1" dirty="0" err="1" smtClean="0"/>
              <a:t>межпредметные</a:t>
            </a:r>
            <a:r>
              <a:rPr lang="ru-RU" i="1" dirty="0" smtClean="0"/>
              <a:t>:</a:t>
            </a:r>
            <a:r>
              <a:rPr lang="ru-RU" dirty="0" smtClean="0"/>
              <a:t> «Мир театра», «Здравствуй, Пушкин!», «Эхо столетий», «</a:t>
            </a:r>
            <a:r>
              <a:rPr lang="ru-RU" dirty="0" err="1" smtClean="0"/>
              <a:t>Книжкина</a:t>
            </a:r>
            <a:r>
              <a:rPr lang="ru-RU" dirty="0" smtClean="0"/>
              <a:t> неделя»;</a:t>
            </a:r>
          </a:p>
          <a:p>
            <a:pPr lvl="0"/>
            <a:r>
              <a:rPr lang="ru-RU" i="1" dirty="0" smtClean="0"/>
              <a:t>межгрупповые: </a:t>
            </a:r>
            <a:r>
              <a:rPr lang="ru-RU" dirty="0" smtClean="0"/>
              <a:t>«Математические коллажи», «Мир животных и птиц», «Времена года»;</a:t>
            </a:r>
          </a:p>
          <a:p>
            <a:pPr lvl="0"/>
            <a:r>
              <a:rPr lang="ru-RU" i="1" dirty="0" smtClean="0"/>
              <a:t>творческие:</a:t>
            </a:r>
            <a:r>
              <a:rPr lang="ru-RU" dirty="0" smtClean="0"/>
              <a:t> «Мои друзья», «У нас в нескучном саду», «Любим сказки», «Мир природы», «Рябины России»;</a:t>
            </a:r>
          </a:p>
          <a:p>
            <a:pPr lvl="0"/>
            <a:r>
              <a:rPr lang="ru-RU" i="1" dirty="0" smtClean="0"/>
              <a:t>групповые: </a:t>
            </a:r>
            <a:r>
              <a:rPr lang="ru-RU" dirty="0" smtClean="0"/>
              <a:t>«Сказки о любви», «Познай себя», «Подводный мир», «Весёлая астрономия»;</a:t>
            </a:r>
          </a:p>
          <a:p>
            <a:pPr lvl="0"/>
            <a:r>
              <a:rPr lang="ru-RU" i="1" dirty="0" smtClean="0"/>
              <a:t>индивидуальные: </a:t>
            </a:r>
            <a:r>
              <a:rPr lang="ru-RU" dirty="0" smtClean="0"/>
              <a:t>«Я и моя семья», «Генеалогическое древо», «Секреты бабушкиного сундука», «Сказочная птица»;</a:t>
            </a:r>
          </a:p>
          <a:p>
            <a:pPr lvl="0"/>
            <a:r>
              <a:rPr lang="ru-RU" i="1" dirty="0" smtClean="0"/>
              <a:t>исследовательские:</a:t>
            </a:r>
            <a:r>
              <a:rPr lang="ru-RU" dirty="0" smtClean="0"/>
              <a:t> «Мир воды», «Дыхание и здоровье», «Питание и здоровье».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 продолжительности проекты бывают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краткосрочными (одно или несколько занятий);</a:t>
            </a:r>
          </a:p>
          <a:p>
            <a:endParaRPr lang="ru-RU" i="1" dirty="0" smtClean="0"/>
          </a:p>
          <a:p>
            <a:r>
              <a:rPr lang="ru-RU" i="1" dirty="0" smtClean="0"/>
              <a:t> средней продолжительности; </a:t>
            </a:r>
          </a:p>
          <a:p>
            <a:endParaRPr lang="ru-RU" i="1" dirty="0" smtClean="0"/>
          </a:p>
          <a:p>
            <a:r>
              <a:rPr lang="ru-RU" i="1" dirty="0" smtClean="0"/>
              <a:t>долгосрочные (от месяца до года).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142985"/>
            <a:ext cx="2643206" cy="4643469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«Расскажи – и я забуду, покажи – я запомню, дай попробовать - и я пойму!»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6" y="357167"/>
            <a:ext cx="1893032" cy="571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Китайская пословица:</a:t>
            </a:r>
            <a:endParaRPr lang="ru-RU" dirty="0"/>
          </a:p>
        </p:txBody>
      </p:sp>
      <p:pic>
        <p:nvPicPr>
          <p:cNvPr id="5" name="Рисунок 4" descr="MP9004387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4929222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</TotalTime>
  <Words>424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Развитие воспитанников средствами проектной деятельности</vt:lpstr>
      <vt:lpstr>Слайд 2</vt:lpstr>
      <vt:lpstr>Слайд 3</vt:lpstr>
      <vt:lpstr>Что такое проект?</vt:lpstr>
      <vt:lpstr>       Классификация проектов </vt:lpstr>
      <vt:lpstr>Виды проектов</vt:lpstr>
      <vt:lpstr> значимы и другие виды проектов:</vt:lpstr>
      <vt:lpstr>По продолжительности проекты бывают:</vt:lpstr>
      <vt:lpstr>«Расскажи – и я забуду, покажи – я запомню, дай попробовать - и я пойму!»</vt:lpstr>
      <vt:lpstr>Задачи проекта: </vt:lpstr>
      <vt:lpstr>         Задачи исследовательской деятельности специфичны для каждого возраста. </vt:lpstr>
      <vt:lpstr>Необходимо привлечение родителей к совместной деятельности с детьми</vt:lpstr>
      <vt:lpstr>Повышение профессионального умения педагогов</vt:lpstr>
      <vt:lpstr>Предметно-игровая среда должна служить зоной опережающего развития детей. </vt:lpstr>
      <vt:lpstr>В каждой группе есть познавательно-речевая зона и зона самостоятельной творческой деятельности.</vt:lpstr>
      <vt:lpstr>Желаем Вам успеха!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воспитанников средствами проектной деятельности</dc:title>
  <dc:creator>Admin</dc:creator>
  <cp:lastModifiedBy>Admin</cp:lastModifiedBy>
  <cp:revision>16</cp:revision>
  <dcterms:created xsi:type="dcterms:W3CDTF">2014-05-27T19:12:37Z</dcterms:created>
  <dcterms:modified xsi:type="dcterms:W3CDTF">2014-12-14T19:28:48Z</dcterms:modified>
</cp:coreProperties>
</file>