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73EE-1F49-4838-A2FD-C9D213F7B47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F677-EC24-42B3-980C-B972AEB0A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F677-EC24-42B3-980C-B972AEB0AB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roshenkoaa.ru/biologicheskie-osobennosti/voskovye-soty" TargetMode="External"/><Relationship Id="rId2" Type="http://schemas.openxmlformats.org/officeDocument/2006/relationships/hyperlink" Target="http://doroshenkoaa.ru/m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МБДОУ «Детский сад № 118»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Выполнил: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Воспитатели группы № </a:t>
            </a:r>
            <a:r>
              <a:rPr lang="ru-RU" sz="2000" dirty="0" smtClean="0">
                <a:solidFill>
                  <a:srgbClr val="FF0000"/>
                </a:solidFill>
              </a:rPr>
              <a:t>4 «Теремок»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Алексеева </a:t>
            </a:r>
            <a:r>
              <a:rPr lang="ru-RU" sz="2000" dirty="0" smtClean="0">
                <a:solidFill>
                  <a:srgbClr val="FF0000"/>
                </a:solidFill>
              </a:rPr>
              <a:t>Л. В., Малышева В. Ю</a:t>
            </a:r>
            <a:r>
              <a:rPr lang="ru-RU" sz="2000" dirty="0" smtClean="0"/>
              <a:t>.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Г. Рязань</a:t>
            </a:r>
          </a:p>
          <a:p>
            <a:pPr algn="ctr">
              <a:buNone/>
            </a:pPr>
            <a:r>
              <a:rPr lang="ru-RU" sz="2000" dirty="0" smtClean="0"/>
              <a:t>2014 год</a:t>
            </a:r>
          </a:p>
          <a:p>
            <a:pPr algn="r"/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Различные экспонаты музея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Проходя по музею, мы попадаем с вами в зал, где представлены различные экспонаты. Например мы видим кормушки для пчёл, которые люди создают своими руками. А так же различные достижения наших учёных, в области добывания мёда и его исследований.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3465291" cy="4343400"/>
          </a:xfrm>
          <a:prstGeom prst="rect">
            <a:avLst/>
          </a:prstGeom>
        </p:spPr>
      </p:pic>
      <p:pic>
        <p:nvPicPr>
          <p:cNvPr id="6" name="Рисунок 5" descr="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62200"/>
            <a:ext cx="5357750" cy="4343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Где взять пчёлам мёд?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Как вы думаете каким бывает мёд? Откуда пчёлы берут нектар?</a:t>
            </a:r>
          </a:p>
          <a:p>
            <a:r>
              <a:rPr lang="ru-RU" sz="1600" b="1" dirty="0" smtClean="0"/>
              <a:t>-Цветочный мед</a:t>
            </a:r>
            <a:r>
              <a:rPr lang="ru-RU" sz="1600" dirty="0" smtClean="0"/>
              <a:t> является продуктом, полученным из нектара цветков растений.</a:t>
            </a:r>
          </a:p>
          <a:p>
            <a:r>
              <a:rPr lang="ru-RU" sz="1600" b="1" dirty="0" smtClean="0"/>
              <a:t>Смешанный, или сборный мед</a:t>
            </a:r>
            <a:r>
              <a:rPr lang="ru-RU" sz="1600" dirty="0" smtClean="0"/>
              <a:t> пчелы собирают с различных растений. Его обычно называют по месту сбора: луговой, лесной, степной.</a:t>
            </a:r>
          </a:p>
          <a:p>
            <a:r>
              <a:rPr lang="ru-RU" sz="1600" b="1" dirty="0" smtClean="0"/>
              <a:t>Малиновый мёд - </a:t>
            </a:r>
            <a:r>
              <a:rPr lang="ru-RU" sz="1600" dirty="0" smtClean="0"/>
              <a:t>собирают на малиновых пасеках.</a:t>
            </a:r>
          </a:p>
          <a:p>
            <a:r>
              <a:rPr lang="ru-RU" sz="1600" b="1" dirty="0" smtClean="0"/>
              <a:t>Липовый мед - </a:t>
            </a:r>
            <a:r>
              <a:rPr lang="ru-RU" sz="1600" dirty="0" smtClean="0"/>
              <a:t>Липовый мед вырабатывается пчелами из нектара зеленовато желтых цветов липы, которую за высокие медоносные качества пчеловоды назвали "царицей медоносных растений".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И еще много </a:t>
            </a:r>
            <a:r>
              <a:rPr lang="ru-RU" sz="1600" dirty="0" err="1" smtClean="0">
                <a:solidFill>
                  <a:srgbClr val="FF0000"/>
                </a:solidFill>
              </a:rPr>
              <a:t>много</a:t>
            </a:r>
            <a:r>
              <a:rPr lang="ru-RU" sz="1600" dirty="0" smtClean="0">
                <a:solidFill>
                  <a:srgbClr val="FF0000"/>
                </a:solidFill>
              </a:rPr>
              <a:t> различных названий мёда, мы можем услышать от пасечников и сборщиков мёда, само название говорит, из каких растений его добывают пчёлы: </a:t>
            </a:r>
            <a:r>
              <a:rPr lang="ru-RU" sz="1600" b="1" dirty="0" smtClean="0"/>
              <a:t>Одуванчиковый мед, </a:t>
            </a:r>
            <a:r>
              <a:rPr lang="ru-RU" sz="1600" b="1" dirty="0" err="1" smtClean="0"/>
              <a:t>Подсолнечниковый</a:t>
            </a:r>
            <a:r>
              <a:rPr lang="ru-RU" sz="1600" b="1" dirty="0" smtClean="0"/>
              <a:t> мед, Рапсовый мед, Яблоневый мёд, Огуречный мёд, Гречишный мёд, Клеверный мёд, Ивовый мед.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/>
          </a:p>
        </p:txBody>
      </p:sp>
      <p:pic>
        <p:nvPicPr>
          <p:cNvPr id="4" name="Рисунок 3" descr="1325503720_vinni-pux-i-pche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953000"/>
            <a:ext cx="1524000" cy="1752600"/>
          </a:xfrm>
          <a:prstGeom prst="rect">
            <a:avLst/>
          </a:prstGeom>
        </p:spPr>
      </p:pic>
      <p:pic>
        <p:nvPicPr>
          <p:cNvPr id="5" name="Рисунок 4" descr="I0WJQ9DWM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724400"/>
            <a:ext cx="3124200" cy="1905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8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Экспонаты.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394325"/>
          </a:xfrm>
        </p:spPr>
        <p:txBody>
          <a:bodyPr>
            <a:normAutofit/>
          </a:bodyPr>
          <a:lstStyle/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Но в нашем музее, есть один из главных экспонатов, на котором показано, какое количество площади нашего края, отведено под медоносные посадки.</a:t>
            </a: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4439687" cy="5029200"/>
          </a:xfrm>
          <a:prstGeom prst="rect">
            <a:avLst/>
          </a:prstGeom>
        </p:spPr>
      </p:pic>
      <p:pic>
        <p:nvPicPr>
          <p:cNvPr id="6" name="Рисунок 5" descr="r__jgk3n37luanvia3tfx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413579" cy="4343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Игры, Загадки.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 numCol="3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Игра «Медведи и пчела»</a:t>
            </a:r>
          </a:p>
          <a:p>
            <a:r>
              <a:rPr lang="ru-RU" sz="1400" i="1" u="sng" dirty="0" smtClean="0"/>
              <a:t>Дети:</a:t>
            </a:r>
            <a:r>
              <a:rPr lang="ru-RU" sz="1400" i="1" dirty="0" smtClean="0"/>
              <a:t> Мы, мишки косолапые, очень любим мёд, а пчёлка полосатая, нам мёду не даёт!</a:t>
            </a:r>
          </a:p>
          <a:p>
            <a:r>
              <a:rPr lang="ru-RU" sz="1400" i="1" u="sng" dirty="0" smtClean="0"/>
              <a:t>Воспитатель –  за пчёлку: </a:t>
            </a:r>
            <a:r>
              <a:rPr lang="ru-RU" sz="1400" i="1" dirty="0" smtClean="0"/>
              <a:t>Вы в поля летали?</a:t>
            </a:r>
          </a:p>
          <a:p>
            <a:r>
              <a:rPr lang="ru-RU" sz="1400" i="1" u="sng" dirty="0" smtClean="0"/>
              <a:t>Дети: </a:t>
            </a:r>
            <a:r>
              <a:rPr lang="ru-RU" sz="1400" i="1" dirty="0" smtClean="0"/>
              <a:t>Нет!</a:t>
            </a:r>
          </a:p>
          <a:p>
            <a:r>
              <a:rPr lang="ru-RU" sz="1400" i="1" u="sng" dirty="0" smtClean="0"/>
              <a:t>Воспитатель –  за пчёлку: </a:t>
            </a:r>
            <a:r>
              <a:rPr lang="ru-RU" sz="1400" i="1" dirty="0" smtClean="0"/>
              <a:t> Нектар собирали?</a:t>
            </a:r>
          </a:p>
          <a:p>
            <a:r>
              <a:rPr lang="ru-RU" sz="1400" i="1" u="sng" dirty="0" smtClean="0"/>
              <a:t>Дети: </a:t>
            </a:r>
            <a:r>
              <a:rPr lang="ru-RU" sz="1400" i="1" dirty="0" smtClean="0"/>
              <a:t>Нет!</a:t>
            </a:r>
          </a:p>
          <a:p>
            <a:r>
              <a:rPr lang="ru-RU" sz="1400" i="1" u="sng" dirty="0" smtClean="0"/>
              <a:t>Воспитатель –  за пчёлку: </a:t>
            </a:r>
            <a:r>
              <a:rPr lang="ru-RU" sz="1400" i="1" dirty="0" smtClean="0"/>
              <a:t>В соты убирали?</a:t>
            </a:r>
          </a:p>
          <a:p>
            <a:r>
              <a:rPr lang="ru-RU" sz="1400" i="1" u="sng" dirty="0" smtClean="0"/>
              <a:t>Дети: </a:t>
            </a:r>
            <a:r>
              <a:rPr lang="ru-RU" sz="1400" i="1" dirty="0" smtClean="0"/>
              <a:t>Нет!</a:t>
            </a:r>
          </a:p>
          <a:p>
            <a:r>
              <a:rPr lang="ru-RU" sz="1400" i="1" u="sng" dirty="0" smtClean="0"/>
              <a:t>Воспитатель –  за пчёлку: </a:t>
            </a:r>
            <a:r>
              <a:rPr lang="ru-RU" sz="1400" i="1" dirty="0" smtClean="0"/>
              <a:t>А улей разоряли?</a:t>
            </a:r>
          </a:p>
          <a:p>
            <a:r>
              <a:rPr lang="ru-RU" sz="1400" i="1" u="sng" dirty="0" smtClean="0"/>
              <a:t>Дети: Да</a:t>
            </a:r>
            <a:r>
              <a:rPr lang="ru-RU" sz="1400" i="1" dirty="0" smtClean="0"/>
              <a:t>!</a:t>
            </a:r>
          </a:p>
          <a:p>
            <a:r>
              <a:rPr lang="ru-RU" sz="1400" i="1" u="sng" dirty="0" smtClean="0"/>
              <a:t>Воспитатель –  за пчёлку : </a:t>
            </a:r>
            <a:r>
              <a:rPr lang="ru-RU" sz="1400" dirty="0" smtClean="0"/>
              <a:t> </a:t>
            </a:r>
            <a:r>
              <a:rPr lang="ru-RU" sz="1400" i="1" dirty="0" smtClean="0"/>
              <a:t>Ну, медведи, вам беда! Разбегайтесь кто куда!</a:t>
            </a:r>
          </a:p>
          <a:p>
            <a:r>
              <a:rPr lang="ru-RU" sz="1400" dirty="0" smtClean="0"/>
              <a:t>Мишка плачет и ревёт,</a:t>
            </a:r>
            <a:br>
              <a:rPr lang="ru-RU" sz="1400" dirty="0" smtClean="0"/>
            </a:br>
            <a:r>
              <a:rPr lang="ru-RU" sz="1400" dirty="0" smtClean="0"/>
              <a:t>Просит пчёл, чтоб дали.</a:t>
            </a:r>
          </a:p>
          <a:p>
            <a:endParaRPr lang="ru-RU" sz="1400" i="1" dirty="0" smtClean="0"/>
          </a:p>
          <a:p>
            <a:r>
              <a:rPr lang="ru-RU" sz="1400" dirty="0" smtClean="0"/>
              <a:t>Домовитая хозяйка</a:t>
            </a:r>
            <a:br>
              <a:rPr lang="ru-RU" sz="1400" dirty="0" smtClean="0"/>
            </a:br>
            <a:r>
              <a:rPr lang="ru-RU" sz="1400" dirty="0" smtClean="0"/>
              <a:t>Полетает над лужайкой,</a:t>
            </a:r>
            <a:br>
              <a:rPr lang="ru-RU" sz="1400" dirty="0" smtClean="0"/>
            </a:br>
            <a:r>
              <a:rPr lang="ru-RU" sz="1400" dirty="0" smtClean="0"/>
              <a:t>Похлопочет над цветком -</a:t>
            </a:r>
            <a:br>
              <a:rPr lang="ru-RU" sz="1400" dirty="0" smtClean="0"/>
            </a:br>
            <a:r>
              <a:rPr lang="ru-RU" sz="1400" dirty="0" smtClean="0"/>
              <a:t>Он поделится медком.</a:t>
            </a:r>
          </a:p>
          <a:p>
            <a:endParaRPr lang="ru-RU" sz="1400" dirty="0" smtClean="0"/>
          </a:p>
          <a:p>
            <a:r>
              <a:rPr lang="ru-RU" sz="1400" dirty="0" smtClean="0"/>
              <a:t>Зайдите к нам на огород.</a:t>
            </a:r>
            <a:br>
              <a:rPr lang="ru-RU" sz="1400" dirty="0" smtClean="0"/>
            </a:br>
            <a:r>
              <a:rPr lang="ru-RU" sz="1400" dirty="0" smtClean="0"/>
              <a:t>Стоит под яблоней завод,</a:t>
            </a:r>
            <a:br>
              <a:rPr lang="ru-RU" sz="1400" dirty="0" smtClean="0"/>
            </a:br>
            <a:r>
              <a:rPr lang="ru-RU" sz="1400" dirty="0" smtClean="0"/>
              <a:t>В нём – тысячи рабочих</a:t>
            </a:r>
            <a:br>
              <a:rPr lang="ru-RU" sz="1400" dirty="0" smtClean="0"/>
            </a:br>
            <a:r>
              <a:rPr lang="ru-RU" sz="1400" dirty="0" smtClean="0"/>
              <a:t>Снуют с утра до ночи.</a:t>
            </a:r>
            <a:br>
              <a:rPr lang="ru-RU" sz="1400" dirty="0" smtClean="0"/>
            </a:br>
            <a:r>
              <a:rPr lang="ru-RU" sz="1400" dirty="0" smtClean="0"/>
              <a:t>Гудит, работает завод</a:t>
            </a:r>
            <a:br>
              <a:rPr lang="ru-RU" sz="1400" dirty="0" smtClean="0"/>
            </a:br>
            <a:r>
              <a:rPr lang="ru-RU" sz="1400" dirty="0" smtClean="0"/>
              <a:t>И нам даёт душистый </a:t>
            </a:r>
            <a:r>
              <a:rPr lang="ru-RU" sz="1400" dirty="0" smtClean="0">
                <a:hlinkClick r:id="rId2"/>
              </a:rPr>
              <a:t>мёд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Над цветком она жужжит,</a:t>
            </a:r>
            <a:br>
              <a:rPr lang="ru-RU" sz="1400" dirty="0" smtClean="0"/>
            </a:br>
            <a:r>
              <a:rPr lang="ru-RU" sz="1400" dirty="0" smtClean="0"/>
              <a:t>К улью быстро так летит,</a:t>
            </a:r>
            <a:br>
              <a:rPr lang="ru-RU" sz="1400" dirty="0" smtClean="0"/>
            </a:br>
            <a:r>
              <a:rPr lang="ru-RU" sz="1400" dirty="0" smtClean="0"/>
              <a:t>Мёд свой в </a:t>
            </a:r>
            <a:r>
              <a:rPr lang="ru-RU" sz="1400" dirty="0" smtClean="0">
                <a:hlinkClick r:id="rId3"/>
              </a:rPr>
              <a:t>соты</a:t>
            </a:r>
            <a:r>
              <a:rPr lang="ru-RU" sz="1400" dirty="0" smtClean="0"/>
              <a:t> отдала,</a:t>
            </a:r>
            <a:br>
              <a:rPr lang="ru-RU" sz="1400" dirty="0" smtClean="0"/>
            </a:br>
            <a:r>
              <a:rPr lang="ru-RU" sz="1400" dirty="0" smtClean="0"/>
              <a:t>Как зовут её? 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i="1" dirty="0" smtClean="0"/>
          </a:p>
          <a:p>
            <a:pPr>
              <a:buNone/>
            </a:pPr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600" i="1" dirty="0" smtClean="0"/>
          </a:p>
        </p:txBody>
      </p:sp>
      <p:pic>
        <p:nvPicPr>
          <p:cNvPr id="4" name="Рисунок 3" descr="092132e044f8592e0989c75605bd05c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2400"/>
            <a:ext cx="3073924" cy="2293620"/>
          </a:xfrm>
          <a:prstGeom prst="rect">
            <a:avLst/>
          </a:prstGeom>
        </p:spPr>
      </p:pic>
      <p:pic>
        <p:nvPicPr>
          <p:cNvPr id="5" name="Рисунок 4" descr="b179abd56ddc6fa68e2793edf43402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219200"/>
            <a:ext cx="2113625" cy="272129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005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1524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МУЗЕЙ ПЧЕЛОВОДСТВА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8077200" cy="1066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Г. Рыбное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Рязанская область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Пчелово́дство</a:t>
            </a:r>
            <a:r>
              <a:rPr lang="ru-RU" sz="1400" dirty="0" smtClean="0">
                <a:solidFill>
                  <a:srgbClr val="FF0000"/>
                </a:solidFill>
              </a:rPr>
              <a:t> — отрасль </a:t>
            </a:r>
            <a:r>
              <a:rPr lang="ru-RU" sz="1600" dirty="0" smtClean="0">
                <a:solidFill>
                  <a:srgbClr val="FF0000"/>
                </a:solidFill>
              </a:rPr>
              <a:t>сельского хозяйства, которая занимается разведением медоносных пчел для получения мёда, пчелиного воска и других продуктов, а также для опыления сельскохозяйственных культур с целью повышения их урожайности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Музей института пчеловодства в Рыбное</a:t>
            </a:r>
            <a:endParaRPr lang="ru-RU" sz="2400" dirty="0" smtClean="0"/>
          </a:p>
          <a:p>
            <a:r>
              <a:rPr lang="ru-RU" sz="2000" dirty="0" smtClean="0"/>
              <a:t>В небольшом  городке Рыбное находится единственный в стране НИИ пчеловодства. В уникальном музее при Институте мы познакомимся с жизнью пчел, узнаем об уникальных свойствах меда,  увидим ульи всевозможных конструкций, в том числе улей-колокольню, улей-церковь, африканский улей и знаменитые колоды «Царь», «Царица» и «Царевна», принадлежавшие царю Алексею Михайловичу.</a:t>
            </a:r>
          </a:p>
          <a:p>
            <a:r>
              <a:rPr lang="ru-RU" sz="2000" dirty="0" smtClean="0"/>
              <a:t>Музей - выставка пчеловодства является информационным подразделением Научно-исследовательского института пчеловодства и представляет собой крупнейшей среди аналогичных объектов не только в Европе, но и в мире. Экспозиция музея представлена разделами: истории пчеловодства, биологии пчелиной семьи, технологии содержания и разведения пчелиных семей, материально-технической базы и продуктов пчеловодства и, наконец, иностранного пчеловодства.</a:t>
            </a:r>
          </a:p>
          <a:p>
            <a:endParaRPr lang="ru-RU" sz="2000" dirty="0"/>
          </a:p>
        </p:txBody>
      </p:sp>
      <p:pic>
        <p:nvPicPr>
          <p:cNvPr id="4" name="Рисунок 3" descr="9e4d414367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410200"/>
            <a:ext cx="1428750" cy="1371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</a:rPr>
              <a:t>При входе в музей, нас встречает самый большой любитель </a:t>
            </a:r>
            <a:r>
              <a:rPr lang="ru-RU" sz="1600" u="sng" dirty="0" err="1" smtClean="0">
                <a:solidFill>
                  <a:srgbClr val="FF0000"/>
                </a:solidFill>
              </a:rPr>
              <a:t>мёда-Мишка</a:t>
            </a:r>
            <a:r>
              <a:rPr lang="ru-RU" sz="1600" u="sng" dirty="0" smtClean="0">
                <a:solidFill>
                  <a:srgbClr val="FF0000"/>
                </a:solidFill>
              </a:rPr>
              <a:t> косолапый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5257800"/>
            <a:ext cx="8686800" cy="52117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МЁД- продукт, который пчела получила из цветка в виде нектара. Он очень полезен для нашего здоровья. И многим детям и взрослым заменяет вкусные сладости и конфеты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0600"/>
            <a:ext cx="4267200" cy="4170942"/>
          </a:xfrm>
          <a:prstGeom prst="rect">
            <a:avLst/>
          </a:prstGeom>
        </p:spPr>
      </p:pic>
      <p:pic>
        <p:nvPicPr>
          <p:cNvPr id="8" name="Рисунок 7" descr="yuyuyuyuyuyuyuyuyuyuyuyuyuyuyuyuyuyuyuyuyuyuyuyuyuyuyuyuyuy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1981200" cy="1524000"/>
          </a:xfrm>
          <a:prstGeom prst="rect">
            <a:avLst/>
          </a:prstGeom>
        </p:spPr>
      </p:pic>
      <p:pic>
        <p:nvPicPr>
          <p:cNvPr id="9" name="Рисунок 8" descr="8d1b3a3cd8f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581400"/>
            <a:ext cx="1905000" cy="14823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ПЧЁЛЫ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9200" y="1143001"/>
            <a:ext cx="3657600" cy="4038599"/>
          </a:xfrm>
        </p:spPr>
      </p:pic>
      <p:pic>
        <p:nvPicPr>
          <p:cNvPr id="6" name="Рисунок 5" descr="90408899_ya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43000"/>
            <a:ext cx="4535424" cy="3657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4400" y="52578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Одна из первых картинок музея, нам показывает, как пчела видит цветок. Наши глаза воспринимают всю красоту и цвет, а пчёлка видит это всё по другому. Пчела –труженица хоботком всасывает нектар из нектарника и заполняет им свой медовой желудочек. Часть нектара она использует для себя как питание, а остальную часть несёт в улей и передает пчеле –приемщице. А та в свою очередь помещает капельки нектара в сотовую ячейку. Со временем нектар густеет и  превращается в мёд.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Проходя по музею мы попадаем в зал, где показывают, как люди добывают мёд из пчелиных сот. Это только кажется, что добыча мёда - очень легкое дело, но нужно уметь очень многое. И для его добывания в музее представлены различные приспособления</a:t>
            </a:r>
            <a:r>
              <a:rPr lang="ru-RU" sz="1600" dirty="0" smtClean="0"/>
              <a:t>.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Данное приспособление сделано для откачки мёда из сот с помощью центробежной силы, без повреждения сот. А после того, как мёд откачали, то хранят его в специальных цистернах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Рисунок 3" descr="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3491874" cy="4098357"/>
          </a:xfrm>
          <a:prstGeom prst="rect">
            <a:avLst/>
          </a:prstGeom>
        </p:spPr>
      </p:pic>
      <p:pic>
        <p:nvPicPr>
          <p:cNvPr id="5" name="Рисунок 4" descr="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5078702" cy="411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Улья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Что же такое улей? Это домик для пчёл. Раньше когда люди не занимались пчеловодством, то мёд добывали у диких пчёл, которые строили свои домики самостоятельно без помощи людей. Данная деятельность представлена на картине музея. Люди подходили с огнем к улью, поджигали его и когда пчёлы разлетались, то люди доставали соты и добывали из них мёд.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3886200" cy="4676233"/>
          </a:xfrm>
          <a:prstGeom prst="rect">
            <a:avLst/>
          </a:prstGeom>
        </p:spPr>
      </p:pic>
      <p:pic>
        <p:nvPicPr>
          <p:cNvPr id="5" name="Рисунок 4" descr="1335392838_honey-hunters-nepal-35255b425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33599"/>
            <a:ext cx="4724400" cy="457054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Различные виды ульев музея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1066800"/>
            <a:ext cx="4648200" cy="2913973"/>
          </a:xfrm>
        </p:spPr>
      </p:pic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016828"/>
            <a:ext cx="4648200" cy="2841172"/>
          </a:xfrm>
          <a:prstGeom prst="rect">
            <a:avLst/>
          </a:prstGeom>
        </p:spPr>
      </p:pic>
      <p:pic>
        <p:nvPicPr>
          <p:cNvPr id="7" name="Рисунок 6" descr="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299" y="1066800"/>
            <a:ext cx="4037901" cy="5791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Монастырские улья и самый известный экспонат музея - улей «Царь» принадлежавший еще царю Алексею Михайловичу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4358264" cy="5456237"/>
          </a:xfrm>
        </p:spPr>
      </p:pic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92823"/>
            <a:ext cx="4191000" cy="543657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525</Words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МБДОУ «Детский сад № 118»</vt:lpstr>
      <vt:lpstr>МУЗЕЙ ПЧЕЛОВОДСТВА</vt:lpstr>
      <vt:lpstr>Пчелово́дство — отрасль сельского хозяйства, которая занимается разведением медоносных пчел для получения мёда, пчелиного воска и других продуктов, а также для опыления сельскохозяйственных культур с целью повышения их урожайности</vt:lpstr>
      <vt:lpstr>При входе в музей, нас встречает самый большой любитель мёда-Мишка косолапый</vt:lpstr>
      <vt:lpstr>ПЧЁЛЫ</vt:lpstr>
      <vt:lpstr>Соты</vt:lpstr>
      <vt:lpstr>Улья</vt:lpstr>
      <vt:lpstr>Различные виды ульев музея</vt:lpstr>
      <vt:lpstr>Монастырские улья и самый известный экспонат музея - улей «Царь» принадлежавший еще царю Алексею Михайловичу</vt:lpstr>
      <vt:lpstr>Различные экспонаты музея</vt:lpstr>
      <vt:lpstr>Где взять пчёлам мёд?</vt:lpstr>
      <vt:lpstr>Экспонаты.</vt:lpstr>
      <vt:lpstr>Игры, Загадки.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ПЧЕЛОВОДСТВА</dc:title>
  <dc:creator>DK</dc:creator>
  <cp:lastModifiedBy>DK</cp:lastModifiedBy>
  <cp:revision>22</cp:revision>
  <dcterms:created xsi:type="dcterms:W3CDTF">2014-03-05T10:45:59Z</dcterms:created>
  <dcterms:modified xsi:type="dcterms:W3CDTF">2014-03-12T13:03:00Z</dcterms:modified>
</cp:coreProperties>
</file>