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9D63-3D7F-4AF1-B8B8-F227FBEFBE42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AABC-947D-49A0-AB55-DB1460BD1F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%D0%90%D0%B1%D1%80%D0%B0%D0%BC%D1%86%D0%B5%D0%B2%D0%B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A0%D0%B0%D0%B4%D0%BE%D0%BD%D0%B5%D0%B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1%80%D0%B3%D0%B8%D0%B9_%D0%A0%D0%B0%D0%B4%D0%BE%D0%BD%D0%B5%D0%B6%D1%81%D0%BA%D0%B8%D0%B9" TargetMode="External"/><Relationship Id="rId2" Type="http://schemas.openxmlformats.org/officeDocument/2006/relationships/hyperlink" Target="https://ru.wikipedia.org/w/index.php?title=%D0%A2%D1%80%D0%BE%D0%B8%D1%86%D0%B5_%D0%A1%D0%B5%D1%80%D0%B3%D0%B8%D0%B5%D0%B2%D0%B0_%D0%BB%D0%B0%D0%B2%D1%80%D0%B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108011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Музей-усадьба</a:t>
            </a:r>
            <a:r>
              <a:rPr lang="ru-RU" dirty="0"/>
              <a:t> </a:t>
            </a:r>
            <a:r>
              <a:rPr lang="ru-RU" dirty="0">
                <a:hlinkClick r:id="rId2" tooltip="Абрамцево"/>
              </a:rPr>
              <a:t>Абрамцево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429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62092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Село</a:t>
            </a:r>
            <a:r>
              <a:rPr lang="ru-RU" dirty="0"/>
              <a:t> </a:t>
            </a:r>
            <a:r>
              <a:rPr lang="ru-RU" dirty="0">
                <a:hlinkClick r:id="rId2" tooltip="Радонеж"/>
              </a:rPr>
              <a:t>Радонеж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96883913303481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6624736" cy="54412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Основатель</a:t>
            </a:r>
            <a:r>
              <a:rPr lang="ru-RU" dirty="0"/>
              <a:t> </a:t>
            </a:r>
            <a:r>
              <a:rPr lang="ru-RU" dirty="0">
                <a:hlinkClick r:id="rId2" tooltip="Троице Сергиева лавра (страница отсутствует)"/>
              </a:rPr>
              <a:t>Троице-Сергиевой лавры</a:t>
            </a:r>
            <a:r>
              <a:rPr lang="ru-RU" dirty="0"/>
              <a:t> — </a:t>
            </a:r>
            <a:r>
              <a:rPr lang="ru-RU" dirty="0">
                <a:hlinkClick r:id="rId3" tooltip="Сергий Радонежский"/>
              </a:rPr>
              <a:t>преподобный Сергий</a:t>
            </a:r>
            <a:endParaRPr lang="ru-RU" dirty="0"/>
          </a:p>
        </p:txBody>
      </p:sp>
      <p:pic>
        <p:nvPicPr>
          <p:cNvPr id="4" name="Содержимое 3" descr="49616172_Sv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600200"/>
            <a:ext cx="619268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4" name="Содержимое 3" descr="gerb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264696" cy="53285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" name="Содержимое 3" descr="flag_hotk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84" y="1600200"/>
            <a:ext cx="67898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Железнодорожный мост</a:t>
            </a:r>
            <a:endParaRPr lang="ru-RU" dirty="0"/>
          </a:p>
        </p:txBody>
      </p:sp>
      <p:pic>
        <p:nvPicPr>
          <p:cNvPr id="4" name="Содержимое 3" descr="SDIM6720_hotkovo_900_600_ti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Камень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DIM3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052736"/>
            <a:ext cx="7344816" cy="50734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Покровский Хотьков монастырь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pok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124744"/>
            <a:ext cx="8096250" cy="46434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Музей-усадьба Абрамцево </vt:lpstr>
      <vt:lpstr>Село Радонеж  </vt:lpstr>
      <vt:lpstr>Основатель Троице-Сергиевой лавры — преподобный Сергий</vt:lpstr>
      <vt:lpstr>Герб</vt:lpstr>
      <vt:lpstr>Флаг</vt:lpstr>
      <vt:lpstr>Железнодорожный мост</vt:lpstr>
      <vt:lpstr>Камень памяти </vt:lpstr>
      <vt:lpstr>Покровский Хотьков монастырь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музей-усадьба Абрамцево</dc:title>
  <dc:creator>Татьяна</dc:creator>
  <cp:lastModifiedBy>Татьяна</cp:lastModifiedBy>
  <cp:revision>2</cp:revision>
  <dcterms:created xsi:type="dcterms:W3CDTF">2014-09-25T14:48:13Z</dcterms:created>
  <dcterms:modified xsi:type="dcterms:W3CDTF">2014-09-25T15:04:40Z</dcterms:modified>
</cp:coreProperties>
</file>