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58" r:id="rId3"/>
    <p:sldId id="261" r:id="rId4"/>
    <p:sldId id="259" r:id="rId5"/>
    <p:sldId id="260" r:id="rId6"/>
    <p:sldId id="257" r:id="rId7"/>
    <p:sldId id="262" r:id="rId8"/>
    <p:sldId id="266" r:id="rId9"/>
    <p:sldId id="265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267F7-110C-44C4-B30D-F1D5EF43D0E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85939-A34A-4181-922A-E6C3F6FC2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876487-D486-49C8-BA26-C11234E5C0C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EFBA9-8FCD-4CCB-B950-76AEF6372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208912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ясельная группа №1</a:t>
            </a:r>
            <a:endParaRPr lang="ru-RU" sz="2000" dirty="0" smtClean="0"/>
          </a:p>
          <a:p>
            <a:endParaRPr lang="ru-RU" dirty="0" smtClean="0"/>
          </a:p>
          <a:p>
            <a:r>
              <a:rPr lang="ru-RU" b="0" dirty="0" smtClean="0"/>
              <a:t>выполнили: </a:t>
            </a:r>
            <a:r>
              <a:rPr lang="ru-RU" b="0" dirty="0" err="1" smtClean="0"/>
              <a:t>Коршуненко</a:t>
            </a:r>
            <a:r>
              <a:rPr lang="ru-RU" b="0" dirty="0" smtClean="0"/>
              <a:t> Ю.М., Кузнецова И.А</a:t>
            </a:r>
            <a:r>
              <a:rPr lang="ru-RU" b="0" dirty="0" smtClean="0"/>
              <a:t>., </a:t>
            </a:r>
            <a:r>
              <a:rPr lang="ru-RU" b="0" dirty="0" smtClean="0"/>
              <a:t>воспитатели  ГБДОУ детский сад №62 </a:t>
            </a:r>
            <a:endParaRPr lang="ru-RU" b="0" dirty="0" smtClean="0"/>
          </a:p>
          <a:p>
            <a:r>
              <a:rPr lang="ru-RU" b="0" dirty="0" smtClean="0"/>
              <a:t>приморского </a:t>
            </a:r>
            <a:r>
              <a:rPr lang="ru-RU" b="0" dirty="0" smtClean="0"/>
              <a:t>района г.Санкт-Петербурга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ПРОЕКТ </a:t>
            </a:r>
            <a:br>
              <a:rPr lang="ru-RU" b="1" dirty="0" smtClean="0"/>
            </a:br>
            <a:r>
              <a:rPr lang="ru-RU" b="1" dirty="0" smtClean="0"/>
              <a:t>«ЗАГАДКИ С ГРЯДКИ»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Lulik\МОЯ РАБОТА_детский сад\материал для занятий_бесед\фрукты и овощи\1 ясельная группа\CDHoTzIdG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653136"/>
            <a:ext cx="1872208" cy="139684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РЕАЛИЗАЦИЯ  </a:t>
            </a:r>
            <a:r>
              <a:rPr lang="ru-RU" sz="3200" b="1" dirty="0" smtClean="0">
                <a:solidFill>
                  <a:schemeClr val="accent1"/>
                </a:solidFill>
              </a:rPr>
              <a:t>ПРОЕКТА: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556792"/>
            <a:ext cx="8784976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 этап - образовательно-воспитательная работа:</a:t>
            </a:r>
          </a:p>
        </p:txBody>
      </p:sp>
      <p:pic>
        <p:nvPicPr>
          <p:cNvPr id="1026" name="Picture 2" descr="D:\Lulik\МОЯ РАБОТА_детский сад\материал для занятий_бесед\фрукты и овощи\1 ясельная группа\lFizEwzCu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2883247" cy="2088232"/>
          </a:xfrm>
          <a:prstGeom prst="rect">
            <a:avLst/>
          </a:prstGeom>
          <a:noFill/>
        </p:spPr>
      </p:pic>
      <p:pic>
        <p:nvPicPr>
          <p:cNvPr id="1028" name="Picture 4" descr="D:\Lulik\МОЯ РАБОТА_детский сад\материал для занятий_бесед\фрукты и овощи\1 ясельная группа\obQIWT721y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93096"/>
            <a:ext cx="2448272" cy="1641108"/>
          </a:xfrm>
          <a:prstGeom prst="rect">
            <a:avLst/>
          </a:prstGeom>
          <a:noFill/>
        </p:spPr>
      </p:pic>
      <p:pic>
        <p:nvPicPr>
          <p:cNvPr id="1027" name="Picture 3" descr="D:\Lulik\МОЯ РАБОТА_детский сад\материал для занятий_бесед\фрукты и овощи\1 ясельная группа\NpKrif84z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132856"/>
            <a:ext cx="2880320" cy="1995871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27584" y="2060848"/>
            <a:ext cx="4104456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600" indent="-273600" algn="ctr">
              <a:buNone/>
            </a:pPr>
            <a:endParaRPr lang="ru-RU" sz="9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Выполнение  </a:t>
            </a:r>
          </a:p>
          <a:p>
            <a:pPr marL="273600" indent="-27360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творческой работы</a:t>
            </a:r>
            <a:r>
              <a:rPr lang="en-US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детьми </a:t>
            </a:r>
          </a:p>
          <a:p>
            <a:pPr marL="273600" indent="-27360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дома с </a:t>
            </a: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родителями</a:t>
            </a: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smtClean="0">
                <a:solidFill>
                  <a:schemeClr val="accent1"/>
                </a:solidFill>
              </a:rPr>
              <a:t>РЕАЛИЗАЦИЯ  </a:t>
            </a:r>
            <a:r>
              <a:rPr lang="ru-RU" sz="3200" b="1" dirty="0" smtClean="0">
                <a:solidFill>
                  <a:schemeClr val="accent1"/>
                </a:solidFill>
              </a:rPr>
              <a:t>ПРОЕКТА: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556792"/>
            <a:ext cx="8784976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 этап – заключительный: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презентация детьми своих книжек-самоделок, </a:t>
            </a:r>
          </a:p>
          <a:p>
            <a:pPr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выставка 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                 творческих работ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детей</a:t>
            </a:r>
            <a:endParaRPr lang="ru-RU" sz="23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D:\Юлина\1 ясельная группа\WP_20141105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20888"/>
            <a:ext cx="3294202" cy="3126628"/>
          </a:xfrm>
          <a:prstGeom prst="rect">
            <a:avLst/>
          </a:prstGeom>
          <a:noFill/>
        </p:spPr>
      </p:pic>
      <p:pic>
        <p:nvPicPr>
          <p:cNvPr id="5123" name="Picture 3" descr="D:\Юлина\1 ясельная группа\WP_20141105_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6419034" cy="1944216"/>
          </a:xfrm>
          <a:prstGeom prst="rect">
            <a:avLst/>
          </a:prstGeom>
          <a:noFill/>
        </p:spPr>
      </p:pic>
      <p:pic>
        <p:nvPicPr>
          <p:cNvPr id="2050" name="Picture 2" descr="D:\Foto_D\ФОТО\2014\10_октябрь\WP_20141107_002_.jpg"/>
          <p:cNvPicPr>
            <a:picLocks noChangeAspect="1" noChangeArrowheads="1"/>
          </p:cNvPicPr>
          <p:nvPr/>
        </p:nvPicPr>
        <p:blipFill>
          <a:blip r:embed="rId4" cstate="print"/>
          <a:srcRect t="28523"/>
          <a:stretch>
            <a:fillRect/>
          </a:stretch>
        </p:blipFill>
        <p:spPr bwMode="auto">
          <a:xfrm>
            <a:off x="323528" y="2564904"/>
            <a:ext cx="1837814" cy="12631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628800"/>
            <a:ext cx="8318376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расширение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углубление знаний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детей об овощных, фруктовых и ягодных культурах; о значимости овощей,  фруктов и ягод для развития, роста и здоровья человека.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accent1"/>
                </a:solidFill>
              </a:rPr>
              <a:t>Цель проекта: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700808"/>
            <a:ext cx="8318376" cy="46085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sz="2200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Образовательные</a:t>
            </a:r>
            <a:r>
              <a:rPr lang="ru-RU" sz="2200" u="sng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познакомить детей с видами овощей,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фруктов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ягод;</a:t>
            </a: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учить детей узнавать и называть овощи, фрукты и ягоды;</a:t>
            </a: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учить соотносить натуральные предметы с их изображением;</a:t>
            </a: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подводить детей к усвоению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обобщающих понятий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«овощи», «фрукты», «ягоды».</a:t>
            </a:r>
          </a:p>
          <a:p>
            <a:r>
              <a:rPr lang="ru-RU" sz="2200" u="sng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Развивающие: </a:t>
            </a: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развивать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 детей умения слышать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понимать воспитателя; выполнять задания;</a:t>
            </a: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развивать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 детей навыки узнавания и различения основных цветов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(красный, зеленый, желтый, синий);</a:t>
            </a: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развивать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 детей навыки узнавания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различения форм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(круг, овал, треугольник);</a:t>
            </a: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развивать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 детей навык классификации («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один – много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»).</a:t>
            </a:r>
            <a:endParaRPr lang="ru-RU" sz="22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200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Воспитательные: </a:t>
            </a:r>
            <a:endParaRPr lang="ru-RU" sz="2200" u="sng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воспитывать любовь и бережное отношение к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природе; </a:t>
            </a:r>
            <a:endParaRPr lang="ru-RU" sz="22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воспитывать у детей интерес к овощным, фруктовым и ягодным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культурам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источникам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роста и здоровья человека.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200" dirty="0" smtClean="0">
                <a:solidFill>
                  <a:schemeClr val="accent1"/>
                </a:solidFill>
              </a:rPr>
              <a:t>Задачи проекта: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60648"/>
            <a:ext cx="8318376" cy="604867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sz="49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Длительность проекта:</a:t>
            </a:r>
          </a:p>
          <a:p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недели</a:t>
            </a:r>
            <a:endParaRPr lang="ru-RU" sz="27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ru-RU" sz="49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sz="49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Тип </a:t>
            </a:r>
            <a:r>
              <a:rPr lang="ru-RU" sz="49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проекта: </a:t>
            </a:r>
          </a:p>
          <a:p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Ознакомительный,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информационно-творческий</a:t>
            </a:r>
          </a:p>
          <a:p>
            <a:r>
              <a:rPr lang="ru-RU" sz="3600" b="1" dirty="0"/>
              <a:t> </a:t>
            </a:r>
            <a:endParaRPr lang="ru-RU" sz="3600" dirty="0"/>
          </a:p>
          <a:p>
            <a:r>
              <a:rPr lang="ru-RU" sz="49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Участники проекта: </a:t>
            </a:r>
          </a:p>
          <a:p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Дети ясельной группы №1,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воспитатели, родители воспитанников, музыкальный руководитель</a:t>
            </a:r>
          </a:p>
          <a:p>
            <a:r>
              <a:rPr lang="ru-RU" sz="3600" b="1" dirty="0"/>
              <a:t> </a:t>
            </a:r>
            <a:endParaRPr lang="ru-RU" sz="3600" dirty="0"/>
          </a:p>
          <a:p>
            <a:r>
              <a:rPr lang="ru-RU" sz="49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Формы реализации проекта: </a:t>
            </a:r>
          </a:p>
          <a:p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совместная деятельность воспитателя и детей;</a:t>
            </a:r>
          </a:p>
          <a:p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самостоятельная деятельность детей;</a:t>
            </a:r>
          </a:p>
          <a:p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совместная деятельность детей и родителей;</a:t>
            </a:r>
          </a:p>
          <a:p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совместная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деятельность с музыкальным руководителем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ru-RU" sz="3600" b="1" dirty="0" smtClean="0"/>
              <a:t> 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60648"/>
            <a:ext cx="8318376" cy="604867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Образовательные области </a:t>
            </a:r>
            <a:endParaRPr lang="ru-RU" sz="4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45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4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соответствии с ФГОС ДО</a:t>
            </a:r>
            <a:r>
              <a:rPr lang="ru-RU" sz="45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ru-RU" sz="37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«Социально-коммуникативное </a:t>
            </a: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развитие»: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сюжетно-ролевые игры, инструктаж детей по работе с материалами (клей, кисти, краски, бумага, цветные карандаши, пластилин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Познавательное развитие</a:t>
            </a: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»: 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рассказ</a:t>
            </a: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беседы, чтение худ. произведений,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паззлы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настольно-дидактические игры, изготовление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книжек-самоделок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Речевое развитие</a:t>
            </a: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»: 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рассказ,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беседы, настольно-дидактические игры, пересказ детьми  сказок с опорой на зрительный ряд (иллюстрации книги), презентации детьми своих книжек-самоделок</a:t>
            </a:r>
          </a:p>
          <a:p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Художественно-эстетическое развитие</a:t>
            </a: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»: </a:t>
            </a:r>
          </a:p>
          <a:p>
            <a:pPr algn="just"/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лепка, рисование, аппликация, оформление тематической выставки «Загадки с грядки…»</a:t>
            </a:r>
          </a:p>
          <a:p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Физическое развитие</a:t>
            </a: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»:  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тематические физ.минутки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endParaRPr lang="ru-RU" sz="23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РЕАЛИЗАЦИЯ  </a:t>
            </a:r>
            <a:r>
              <a:rPr lang="ru-RU" sz="3200" b="1" dirty="0" smtClean="0">
                <a:solidFill>
                  <a:schemeClr val="accent1"/>
                </a:solidFill>
              </a:rPr>
              <a:t>ПРОЕКТА: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556792"/>
            <a:ext cx="8784976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 этап - предварительная работа: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подбор информационных, наглядно-дидактических материалов</a:t>
            </a:r>
          </a:p>
          <a:p>
            <a:pPr algn="just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Юлина\1 ясельная группа\WP_20141028_0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2233281" cy="1584176"/>
          </a:xfrm>
          <a:prstGeom prst="rect">
            <a:avLst/>
          </a:prstGeom>
          <a:noFill/>
        </p:spPr>
      </p:pic>
      <p:pic>
        <p:nvPicPr>
          <p:cNvPr id="1027" name="Picture 3" descr="D:\Юлина\1 ясельная группа\WP_20141028_0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2330671" cy="1737091"/>
          </a:xfrm>
          <a:prstGeom prst="rect">
            <a:avLst/>
          </a:prstGeom>
          <a:noFill/>
        </p:spPr>
      </p:pic>
      <p:pic>
        <p:nvPicPr>
          <p:cNvPr id="1030" name="Picture 6" descr="D:\Юлина\1 ясельная группа\WP_20141105_010[1].jpg"/>
          <p:cNvPicPr>
            <a:picLocks noChangeAspect="1" noChangeArrowheads="1"/>
          </p:cNvPicPr>
          <p:nvPr/>
        </p:nvPicPr>
        <p:blipFill>
          <a:blip r:embed="rId4" cstate="print"/>
          <a:srcRect r="40893"/>
          <a:stretch>
            <a:fillRect/>
          </a:stretch>
        </p:blipFill>
        <p:spPr bwMode="auto">
          <a:xfrm>
            <a:off x="7236296" y="2348880"/>
            <a:ext cx="1355691" cy="1872208"/>
          </a:xfrm>
          <a:prstGeom prst="rect">
            <a:avLst/>
          </a:prstGeom>
          <a:noFill/>
        </p:spPr>
      </p:pic>
      <p:pic>
        <p:nvPicPr>
          <p:cNvPr id="1031" name="Picture 7" descr="D:\Юлина\1 ясельная группа\WP_20141105_01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467191" cy="1393387"/>
          </a:xfrm>
          <a:prstGeom prst="rect">
            <a:avLst/>
          </a:prstGeom>
          <a:noFill/>
        </p:spPr>
      </p:pic>
      <p:pic>
        <p:nvPicPr>
          <p:cNvPr id="1028" name="Picture 4" descr="D:\Юлина\1 ясельная группа\WP_20141028_0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501008"/>
            <a:ext cx="1008112" cy="1137751"/>
          </a:xfrm>
          <a:prstGeom prst="rect">
            <a:avLst/>
          </a:prstGeom>
          <a:noFill/>
        </p:spPr>
      </p:pic>
      <p:pic>
        <p:nvPicPr>
          <p:cNvPr id="3076" name="Picture 4" descr="D:\Foto_D\ФОТО\2014\10_октябрь\WP_20141107_030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509120"/>
            <a:ext cx="2592288" cy="1577139"/>
          </a:xfrm>
          <a:prstGeom prst="rect">
            <a:avLst/>
          </a:prstGeom>
          <a:noFill/>
        </p:spPr>
      </p:pic>
      <p:pic>
        <p:nvPicPr>
          <p:cNvPr id="3075" name="Picture 3" descr="D:\Foto_D\ФОТО\2014\10_октябрь\WP_20141107_028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212976"/>
            <a:ext cx="2021457" cy="1111018"/>
          </a:xfrm>
          <a:prstGeom prst="rect">
            <a:avLst/>
          </a:prstGeom>
          <a:noFill/>
        </p:spPr>
      </p:pic>
      <p:pic>
        <p:nvPicPr>
          <p:cNvPr id="3074" name="Picture 2" descr="D:\Foto_D\ФОТО\2014\10_октябрь\WP_20141107_022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2780928"/>
            <a:ext cx="1800200" cy="603721"/>
          </a:xfrm>
          <a:prstGeom prst="rect">
            <a:avLst/>
          </a:prstGeom>
          <a:noFill/>
        </p:spPr>
      </p:pic>
      <p:pic>
        <p:nvPicPr>
          <p:cNvPr id="1029" name="Picture 5" descr="D:\Юлина\1 ясельная группа\WP_20141105_009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2348880"/>
            <a:ext cx="1008112" cy="10536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Юлина\1 ясельная группа\WP_20141009_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49577"/>
            <a:ext cx="3127813" cy="176648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РЕАЛИЗАЦИЯ  </a:t>
            </a:r>
            <a:r>
              <a:rPr lang="ru-RU" sz="3200" b="1" dirty="0" smtClean="0">
                <a:solidFill>
                  <a:schemeClr val="accent1"/>
                </a:solidFill>
              </a:rPr>
              <a:t>ПРОЕКТА: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556792"/>
            <a:ext cx="8784976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 этап - образовательно-воспитательная работа:</a:t>
            </a:r>
          </a:p>
          <a:p>
            <a:pPr marL="273600" indent="-27360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совместная деятельность воспитателя и детей</a:t>
            </a:r>
          </a:p>
          <a:p>
            <a:pPr marL="273600" indent="-273600"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273600" indent="-273600"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D:\Юлина\1 ясельная группа\WP_20141003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365104"/>
            <a:ext cx="3240360" cy="1830048"/>
          </a:xfrm>
          <a:prstGeom prst="rect">
            <a:avLst/>
          </a:prstGeom>
          <a:noFill/>
        </p:spPr>
      </p:pic>
      <p:pic>
        <p:nvPicPr>
          <p:cNvPr id="2053" name="Picture 5" descr="D:\Юлина\1 ясельная группа\WP_20141007_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1801782" cy="2441726"/>
          </a:xfrm>
          <a:prstGeom prst="rect">
            <a:avLst/>
          </a:prstGeom>
          <a:noFill/>
        </p:spPr>
      </p:pic>
      <p:pic>
        <p:nvPicPr>
          <p:cNvPr id="2050" name="Picture 2" descr="D:\Юлина\1 ясельная группа\WP_20140929_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564904"/>
            <a:ext cx="2664296" cy="16284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РЕАЛИЗАЦИЯ  </a:t>
            </a:r>
            <a:r>
              <a:rPr lang="ru-RU" sz="3200" b="1" dirty="0" smtClean="0">
                <a:solidFill>
                  <a:schemeClr val="accent1"/>
                </a:solidFill>
              </a:rPr>
              <a:t>ПРОЕКТА: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556792"/>
            <a:ext cx="8784976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 этап - образовательно-воспитательная работа:</a:t>
            </a:r>
          </a:p>
          <a:p>
            <a:pPr marL="273600" indent="-27360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совместная деятельность с музыкальным руководителем</a:t>
            </a:r>
          </a:p>
          <a:p>
            <a:pPr marL="273600" indent="-273600"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273600" indent="-273600"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D:\Юлина\1 ясельная группа\WP_20141009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3923384" cy="2215797"/>
          </a:xfrm>
          <a:prstGeom prst="rect">
            <a:avLst/>
          </a:prstGeom>
          <a:noFill/>
        </p:spPr>
      </p:pic>
      <p:pic>
        <p:nvPicPr>
          <p:cNvPr id="4099" name="Picture 3" descr="D:\Юлина\1 ясельная группа\WP_20141009_010.jpg"/>
          <p:cNvPicPr>
            <a:picLocks noChangeAspect="1" noChangeArrowheads="1"/>
          </p:cNvPicPr>
          <p:nvPr/>
        </p:nvPicPr>
        <p:blipFill>
          <a:blip r:embed="rId3" cstate="print"/>
          <a:srcRect l="8615" t="8474" r="16724"/>
          <a:stretch>
            <a:fillRect/>
          </a:stretch>
        </p:blipFill>
        <p:spPr bwMode="auto">
          <a:xfrm>
            <a:off x="4788024" y="2852936"/>
            <a:ext cx="3456384" cy="23929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РЕАЛИЗАЦИЯ  </a:t>
            </a:r>
            <a:r>
              <a:rPr lang="ru-RU" sz="3200" b="1" dirty="0" smtClean="0">
                <a:solidFill>
                  <a:schemeClr val="accent1"/>
                </a:solidFill>
              </a:rPr>
              <a:t>ПРОЕКТА: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556792"/>
            <a:ext cx="8784976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 этап - образовательно-воспитательная работа:</a:t>
            </a:r>
          </a:p>
          <a:p>
            <a:pPr marL="3931200" lvl="8" indent="-273600" algn="ctr"/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          	</a:t>
            </a:r>
          </a:p>
          <a:p>
            <a:pPr marL="3931200" lvl="8" indent="-273600" algn="ctr"/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931200" lvl="8" indent="-273600" algn="ctr"/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931200" lvl="8" indent="-273600" algn="ctr"/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931200" lvl="8" indent="-273600" algn="ctr"/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endParaRPr lang="ru-RU" sz="23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 algn="ctr">
              <a:buNone/>
            </a:pPr>
            <a:endParaRPr lang="ru-RU" sz="9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3600" indent="-273600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</a:t>
            </a:r>
          </a:p>
        </p:txBody>
      </p:sp>
      <p:pic>
        <p:nvPicPr>
          <p:cNvPr id="3074" name="Picture 2" descr="D:\Юлина\1 ясельная группа\WP_20141002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1440160" cy="2550008"/>
          </a:xfrm>
          <a:prstGeom prst="rect">
            <a:avLst/>
          </a:prstGeom>
          <a:noFill/>
        </p:spPr>
      </p:pic>
      <p:pic>
        <p:nvPicPr>
          <p:cNvPr id="3077" name="Picture 5" descr="D:\Юлина\1 ясельная группа\WP_20141014_002.jpg"/>
          <p:cNvPicPr>
            <a:picLocks noChangeAspect="1" noChangeArrowheads="1"/>
          </p:cNvPicPr>
          <p:nvPr/>
        </p:nvPicPr>
        <p:blipFill>
          <a:blip r:embed="rId3" cstate="print"/>
          <a:srcRect t="6378" b="4323"/>
          <a:stretch>
            <a:fillRect/>
          </a:stretch>
        </p:blipFill>
        <p:spPr bwMode="auto">
          <a:xfrm>
            <a:off x="5508104" y="3717032"/>
            <a:ext cx="1574865" cy="249012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2060848"/>
            <a:ext cx="856895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Самостоятельная деятельность детей</a:t>
            </a:r>
          </a:p>
        </p:txBody>
      </p:sp>
      <p:pic>
        <p:nvPicPr>
          <p:cNvPr id="3078" name="Picture 6" descr="D:\Юлина\1 ясельная группа\фото\WP_20141024_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08920"/>
            <a:ext cx="2550009" cy="1440160"/>
          </a:xfrm>
          <a:prstGeom prst="rect">
            <a:avLst/>
          </a:prstGeom>
          <a:noFill/>
        </p:spPr>
      </p:pic>
      <p:pic>
        <p:nvPicPr>
          <p:cNvPr id="3075" name="Picture 3" descr="D:\Юлина\1 ясельная группа\WP_20141002_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573016"/>
            <a:ext cx="1440160" cy="2550007"/>
          </a:xfrm>
          <a:prstGeom prst="rect">
            <a:avLst/>
          </a:prstGeom>
          <a:noFill/>
        </p:spPr>
      </p:pic>
      <p:pic>
        <p:nvPicPr>
          <p:cNvPr id="10" name="Picture 4" descr="D:\Юлина\1 ясельная группа\фото\WP_20140929_021.jpg"/>
          <p:cNvPicPr>
            <a:picLocks noChangeAspect="1" noChangeArrowheads="1"/>
          </p:cNvPicPr>
          <p:nvPr/>
        </p:nvPicPr>
        <p:blipFill>
          <a:blip r:embed="rId6" cstate="print"/>
          <a:srcRect t="11806" r="8000" b="6868"/>
          <a:stretch>
            <a:fillRect/>
          </a:stretch>
        </p:blipFill>
        <p:spPr bwMode="auto">
          <a:xfrm>
            <a:off x="7164288" y="2636912"/>
            <a:ext cx="1656184" cy="2592288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419872" y="4509120"/>
            <a:ext cx="2016224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центрах активности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402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ПРОЕКТ  «ЗАГАДКИ С ГРЯДКИ»</vt:lpstr>
      <vt:lpstr>Цель проекта:</vt:lpstr>
      <vt:lpstr>Задачи проекта:</vt:lpstr>
      <vt:lpstr>Слайд 4</vt:lpstr>
      <vt:lpstr>Слайд 5</vt:lpstr>
      <vt:lpstr>РЕАЛИЗАЦИЯ  ПРОЕКТА:</vt:lpstr>
      <vt:lpstr>РЕАЛИЗАЦИЯ  ПРОЕКТА:</vt:lpstr>
      <vt:lpstr>РЕАЛИЗАЦИЯ  ПРОЕКТА:</vt:lpstr>
      <vt:lpstr>РЕАЛИЗАЦИЯ  ПРОЕКТА:</vt:lpstr>
      <vt:lpstr>РЕАЛИЗАЦИЯ  ПРОЕКТА:</vt:lpstr>
      <vt:lpstr>РЕАЛИЗАЦИЯ  ПРОЕКТА: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«ЗАГАДКИ С ГРЯДКИ»</dc:title>
  <dc:creator>Family</dc:creator>
  <cp:lastModifiedBy>1</cp:lastModifiedBy>
  <cp:revision>54</cp:revision>
  <dcterms:created xsi:type="dcterms:W3CDTF">2014-10-24T10:09:31Z</dcterms:created>
  <dcterms:modified xsi:type="dcterms:W3CDTF">2014-11-18T06:07:35Z</dcterms:modified>
</cp:coreProperties>
</file>