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87" r:id="rId6"/>
    <p:sldId id="269" r:id="rId7"/>
    <p:sldId id="271" r:id="rId8"/>
    <p:sldId id="272" r:id="rId9"/>
    <p:sldId id="278" r:id="rId10"/>
    <p:sldId id="282" r:id="rId11"/>
    <p:sldId id="28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21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4974-340E-4245-88A7-C98DF9E17DCF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E6A9-326C-4320-8D78-BA13B1A39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44E3-EAC1-422F-AF1B-F38614D844A5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8E6B-4829-4DCA-A975-EDB5A7560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C149-536E-4245-B4A5-ECF4A30742D5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3B2F-3CD5-49E6-A4D1-E613CC718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6D5D-BF89-4CA0-8025-6BE5A3130681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CC35-B34A-433B-9EF7-5113C4B6B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436C-CD6A-4C16-AA3D-1D48E2EAE60E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6BA3-9195-4629-982A-58A5D2F7A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2AD7-83E9-4EE8-ADD0-93AC7F3FE62F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2D34-EC7E-4277-A470-085603A41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CACC-9A77-4F1A-8D12-194C003B7223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6B09-BACA-4EB7-A855-D9486EA35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373F-860E-465A-BC52-153A979D838D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A650-1544-475E-9F53-815A0341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245-9AE8-4942-B6CB-214BD02B033A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1153-AA83-4E53-9D12-3438BA5D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9187-3AC0-4688-B8BD-7026E525134C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9C65-2013-4A58-9E34-D1B81862A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6E47-47A8-4ABB-9780-2ED31774E80A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96BF-A2A6-4AC7-BC04-E3C94C03C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AA7F70-914D-4683-AA51-C50B0CFAE97F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60D720-834C-4C98-98D6-E34B2CBF0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6400800" cy="1752600"/>
          </a:xfrm>
          <a:solidFill>
            <a:srgbClr val="92D050"/>
          </a:solidFill>
          <a:ln>
            <a:solidFill>
              <a:schemeClr val="accent5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Сюжетно-ролевая игра, как средство формирования связной речи и социального развития дошкольников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Новая папка (2)\Новая папка\DSCN3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08" y="80628"/>
            <a:ext cx="8880987" cy="6660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Новая папка (2)\Новая папка\DSCN30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655" y="3239207"/>
            <a:ext cx="3686690" cy="12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589" y="5553472"/>
            <a:ext cx="2011362" cy="130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23" y="4896222"/>
            <a:ext cx="17335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09" y="3573016"/>
            <a:ext cx="1800200" cy="12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33" y="2636912"/>
            <a:ext cx="1466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26" y="741039"/>
            <a:ext cx="142716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077" y="1484783"/>
            <a:ext cx="1323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7159"/>
            <a:ext cx="15113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530" y="1418107"/>
            <a:ext cx="11811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951" y="1662607"/>
            <a:ext cx="1457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614" y="330225"/>
            <a:ext cx="14208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810" y="2884562"/>
            <a:ext cx="1228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613" y="3584922"/>
            <a:ext cx="18653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585" y="5028357"/>
            <a:ext cx="2076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38" y="5553472"/>
            <a:ext cx="17256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239" y="4424884"/>
            <a:ext cx="7556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307" y="2741687"/>
            <a:ext cx="9699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602" y="2228526"/>
            <a:ext cx="5969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193" y="2192014"/>
            <a:ext cx="4079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003" y="2319832"/>
            <a:ext cx="6651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937" y="3208832"/>
            <a:ext cx="9636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064" y="4430961"/>
            <a:ext cx="623877" cy="5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866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8070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800741" cy="102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5083323"/>
            <a:ext cx="13335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119" y="5721498"/>
            <a:ext cx="16224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37" y="3257550"/>
            <a:ext cx="18859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06" y="4293096"/>
            <a:ext cx="1420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12" y="1916137"/>
            <a:ext cx="1019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3906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727" y="1444177"/>
            <a:ext cx="1114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331" y="0"/>
            <a:ext cx="1432793" cy="13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13765"/>
            <a:ext cx="1228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1365250" cy="10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94590"/>
            <a:ext cx="13223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915889"/>
            <a:ext cx="1389365" cy="67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943225"/>
            <a:ext cx="1428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633" y="3627585"/>
            <a:ext cx="16700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649" y="5207496"/>
            <a:ext cx="2197522" cy="81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633" y="5496074"/>
            <a:ext cx="1957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480" y="4024460"/>
            <a:ext cx="4143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814" y="4024460"/>
            <a:ext cx="3778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0356">
            <a:off x="2296783" y="3263900"/>
            <a:ext cx="7556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165" y="2425700"/>
            <a:ext cx="755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778" y="2127274"/>
            <a:ext cx="334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323" y="2044252"/>
            <a:ext cx="450850" cy="7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1692">
            <a:off x="5993743" y="2345547"/>
            <a:ext cx="957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7051">
            <a:off x="6022403" y="3140450"/>
            <a:ext cx="10239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7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783709"/>
              </p:ext>
            </p:extLst>
          </p:nvPr>
        </p:nvGraphicFramePr>
        <p:xfrm>
          <a:off x="107504" y="469901"/>
          <a:ext cx="8928992" cy="6235220"/>
        </p:xfrm>
        <a:graphic>
          <a:graphicData uri="http://schemas.openxmlformats.org/drawingml/2006/table">
            <a:tbl>
              <a:tblPr/>
              <a:tblGrid>
                <a:gridCol w="940209"/>
                <a:gridCol w="3572964"/>
                <a:gridCol w="4415819"/>
              </a:tblGrid>
              <a:tr h="21762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Виды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7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Дни недели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Утро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Вечер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5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Рассказ. Беседа.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Экскурсия.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Наблюдение за трудом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Взрослых.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Артикуляционная гимнастика.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Подвижные игры                                        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Домашнее задание:</a:t>
                      </a:r>
                    </a:p>
                    <a:p>
                      <a:pPr marL="171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Сбор  детьми с родителями        </a:t>
                      </a:r>
                    </a:p>
                    <a:p>
                      <a:pPr marL="76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иллюстраций с изображением людей</a:t>
                      </a:r>
                    </a:p>
                    <a:p>
                      <a:pPr marL="171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разных профессий.</a:t>
                      </a:r>
                    </a:p>
                    <a:p>
                      <a:pPr marL="266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Составление творческих рассказов. </a:t>
                      </a:r>
                    </a:p>
                    <a:p>
                      <a:pPr marL="76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Хороводные игры.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5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Вторник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Дать представление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 профессиях: рассматривание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иллюстраций, альбомов, книг,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картин с изображением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разных профессий.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Обсуждение.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Логоритмическая 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гимнастика.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Чтение художественной литературы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 теме. Пересказ.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Заучивание стихотворений, скороговорок, чистоговорок, пословиц, поговорок о труде, загадок.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Игра-драматизация.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Игры в парах.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77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Дидактические игры.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Просмотр мультфильмов, слайдов, презентаций по теме «Труд людей»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Речевые упражнения, задания.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Рисование, аппликация, конструирование (изготовление атрибутов).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Пальчиковая гимнастика.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730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Четверг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Создание проблемой ситуации.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Обыгрывание.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Дыхательные упражнения.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Мимическая гимнастика.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Игры с правилами.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Распределение ролей.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Обмен мнениями, советы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Рассуждения, обобщение.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Подготовка игрового места, атрибутов.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Театральная деятельность.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685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Пятница 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47" marR="356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Сюжетно-ролевая игра.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Трудовая деятельность.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Совместная деятельность с родителями.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Тематические досуги.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Совместные проекты детей и родителей.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5647" marR="3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25856"/>
            <a:ext cx="7095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Таблица-основа для сюжетно-ролевых игр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20629"/>
              </p:ext>
            </p:extLst>
          </p:nvPr>
        </p:nvGraphicFramePr>
        <p:xfrm>
          <a:off x="1" y="457200"/>
          <a:ext cx="9143998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1828676"/>
                <a:gridCol w="1828676"/>
                <a:gridCol w="1828676"/>
                <a:gridCol w="1828676"/>
                <a:gridCol w="1829294"/>
              </a:tblGrid>
              <a:tr h="3856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Беседа: « Уроки светофора»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Рассматривание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иллюстраций.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Артикуляционная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гимнастика «По шоссе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машина едет»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Рассматривание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сюжетной картинки по теме «ПДД» и составление связного рассказа по ней.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Упражнение на развитие силы голоса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Дидактическая игра  «Внимание, дорога!»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Презентация по теме:  «Ребенок и ПДД»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Проговаривание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стихотворения «Мы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водители» 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Создание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проблемной ситуации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Обсуждение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Дыхательные                      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упражнения «Сигналит машина», «Насос»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Самостоятельная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организация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сюжетно-ролевой игры «Мы-пешеходы»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Домашнее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вместе с родителями собрать картинки  с изображением транспорта.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Составить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творческий рассказ о любимом виде транспорта.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Чтение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рассказа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 Михалков «Дядя Стёпа - милиционер»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Заучивание чистоговорок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«Со-со-со- спустило колесо»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Рисование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правилам ПДД             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Пальчиковая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гимнастика «Раз – внимание дорога!»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Распределение  ролей, подготовка атрибутов и обыгрывание проблемной ситуации.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Выставка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детских рисунков «Мы едем, едем, едем»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Конкурс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Викторина с родителями «Ребёнок и ПДД»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35" marR="54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594" y="1460500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740" y="5047208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516" y="4348757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Рисунок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2" y="4762624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57" y="4307482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3" y="4307482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907" y="5085184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133" y="4304307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6" y="5805264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6" y="4304307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741" y="989906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982" y="1706265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023" y="1932980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958503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908" y="2214265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60500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428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– схема по сюжетно-ролевой игре «ПДД: Мы - пешеходы»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6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Новая папка (2)\DSCN2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3888432" cy="316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Новая папка (2)\DSCN2966ап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82453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Новая папка (2)\DSCN29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83774"/>
            <a:ext cx="7488832" cy="3321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я папка (2)\DSCN29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80987" cy="6660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1\Desktop\Новая папка (2)\DSCN29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327</Words>
  <Application>Microsoft Office PowerPoint</Application>
  <PresentationFormat>Экран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50</cp:revision>
  <dcterms:created xsi:type="dcterms:W3CDTF">2011-01-10T17:03:57Z</dcterms:created>
  <dcterms:modified xsi:type="dcterms:W3CDTF">2014-12-05T10:38:06Z</dcterms:modified>
</cp:coreProperties>
</file>