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CB7F7F-7B19-43AF-BB99-AE74755B56DA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83CCF4-F742-4FB9-B71D-2DF920443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03E90A-938E-4FB4-9880-71B5DA4FCB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DF3E75-C9D2-4D06-9188-CAEB7EFCAC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BF4EDE-9EFD-4360-8988-72F1FD89BF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5EAC9-77DF-42C4-8539-46198A4B01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2AA127-CD01-4F4C-B793-0EBF4C7FBB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00C33-B164-4E3E-9166-BA7E1AFC64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35FAB0-C3A5-4EAA-9BA6-E1C4BC0317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558542-C0D0-46F9-B248-E073C35E5B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45E335-2B42-4CEF-86C5-C5357A8668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44AF7E-6365-44A1-A6B9-5AABA642C9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53D41-31A3-4E30-B2EC-9E36FE5EB4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E149EC-E441-49B4-9582-8D16FA69D8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9393EE-7AFA-4C58-9D31-F953B18DEA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9DE52E-E4EE-40E8-8AE6-DCACFAADB0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0644-0BF6-4038-B528-B958E4F7E506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8686-DA65-4FEB-A11C-F2C418937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4B62-0B1C-4738-9D5A-1DAD8ECC6AB5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A9B84-0935-490B-BAAB-B5A008214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EF52-DB36-4D05-AF00-0ADA4613484D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BFA7-07C1-4B2C-939F-E50E6FA39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AEC3-30A6-464D-8559-C230DA588598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BD2F-EEAD-4521-985C-E5D4DBCE4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60EA-1741-4296-8975-B60650F68B4E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7FB8-237D-4262-BC24-6512412A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698A-BC89-4E51-8EEB-479D80F2B005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A7B63-608D-40DF-BE77-5CD53449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7E87-CE54-4F6F-AE45-B86C73D2B28A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C6F0-64A5-47EE-BA52-416EF6B73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E5D7-D83B-4186-9AEA-BC677A6C960A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14C5-9413-41F9-B82B-4570822EE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C12A2-3BBD-4B7D-A753-5143E3F9BDF0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3804-FB6B-4DBB-BAAD-452C32A9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D42A-4EA9-4796-B1A9-ADC993B84145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8F21-7F18-4C08-A9FE-5A88A46B7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1783-CA7A-45D4-877A-93783001F0F6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66D2-FC1A-44FF-BB45-719BA2A9B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DAC5CC-E171-407F-A181-A5C96CCA2ACF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EB5D6E-5198-4034-B7AF-31529B910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2" r:id="rId4"/>
    <p:sldLayoutId id="2147483818" r:id="rId5"/>
    <p:sldLayoutId id="2147483813" r:id="rId6"/>
    <p:sldLayoutId id="2147483819" r:id="rId7"/>
    <p:sldLayoutId id="2147483820" r:id="rId8"/>
    <p:sldLayoutId id="2147483821" r:id="rId9"/>
    <p:sldLayoutId id="2147483814" r:id="rId10"/>
    <p:sldLayoutId id="21474838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635625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Загадки вокруг нас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0298" y="285728"/>
            <a:ext cx="5334008" cy="914400"/>
          </a:xfrm>
        </p:spPr>
        <p:txBody>
          <a:bodyPr/>
          <a:lstStyle/>
          <a:p>
            <a:r>
              <a:rPr lang="ru-RU" sz="9600" b="1" dirty="0" smtClean="0">
                <a:solidFill>
                  <a:schemeClr val="tx1"/>
                </a:solidFill>
              </a:rPr>
              <a:t>Овощи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bazaovoshey.ru/content/category/23/vegetables_ori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000108"/>
            <a:ext cx="4357696" cy="43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ogurec_parnikovy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000250"/>
            <a:ext cx="31051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1\Desktop\ogur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642938"/>
            <a:ext cx="30099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 шит, не кроен,</a:t>
            </a:r>
            <a:br>
              <a:rPr lang="ru-RU" dirty="0" smtClean="0"/>
            </a:br>
            <a:r>
              <a:rPr lang="ru-RU" dirty="0" smtClean="0"/>
              <a:t>А весь в рубцах;</a:t>
            </a:r>
            <a:br>
              <a:rPr lang="ru-RU" dirty="0" smtClean="0"/>
            </a:br>
            <a:r>
              <a:rPr lang="ru-RU" dirty="0" smtClean="0"/>
              <a:t>Без счету одежек,</a:t>
            </a:r>
            <a:br>
              <a:rPr lang="ru-RU" dirty="0" smtClean="0"/>
            </a:br>
            <a:r>
              <a:rPr lang="ru-RU" dirty="0" smtClean="0"/>
              <a:t>А все без застежек.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1312788167_kapu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714500"/>
            <a:ext cx="50006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sad6sotok.ru/wp-content/uploads/2009/03/d0b3d180d18fd0b4d0bad0b8-d181-d0b1d0b5d0bbd0bed0bad0b0d187d0b0d0bdd0bdd0bed0b9-d0bad0b0d0bfd183d181d182d0bed0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143000"/>
            <a:ext cx="39909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Раскололся тесный домик</a:t>
            </a:r>
            <a:br>
              <a:rPr lang="ru-RU" dirty="0" smtClean="0"/>
            </a:br>
            <a:r>
              <a:rPr lang="ru-RU" dirty="0" smtClean="0"/>
              <a:t>На две половинки,</a:t>
            </a:r>
            <a:br>
              <a:rPr lang="ru-RU" dirty="0" smtClean="0"/>
            </a:br>
            <a:r>
              <a:rPr lang="ru-RU" dirty="0" smtClean="0"/>
              <a:t>И посыпались оттуда</a:t>
            </a:r>
            <a:br>
              <a:rPr lang="ru-RU" dirty="0" smtClean="0"/>
            </a:br>
            <a:r>
              <a:rPr lang="ru-RU" dirty="0" smtClean="0"/>
              <a:t>Бусинки-дробинки.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p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643063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1\Desktop\5960_4-cari-goroh-str_5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214438"/>
            <a:ext cx="2428875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azaovoshey.ru/content/category/23/vegetables_ori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85750"/>
            <a:ext cx="6143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Сидит дед, в сто шуб одет.</a:t>
            </a:r>
            <a:br>
              <a:rPr lang="ru-RU" dirty="0" smtClean="0"/>
            </a:br>
            <a:r>
              <a:rPr lang="ru-RU" dirty="0" smtClean="0"/>
              <a:t>Кто его раздевает,</a:t>
            </a:r>
            <a:br>
              <a:rPr lang="ru-RU" dirty="0" smtClean="0"/>
            </a:br>
            <a:r>
              <a:rPr lang="ru-RU" dirty="0" smtClean="0"/>
              <a:t>Тот слёзы проливает.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022.radikal.ru/0806/e6/1e7f16c7b4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785938"/>
            <a:ext cx="29686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1\Desktop\лу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857250"/>
            <a:ext cx="4286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Под землёй огонь горит,</a:t>
            </a:r>
            <a:br>
              <a:rPr lang="ru-RU" dirty="0" smtClean="0"/>
            </a:br>
            <a:r>
              <a:rPr lang="ru-RU" dirty="0" smtClean="0"/>
              <a:t>а снаружи дым видно.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морковь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428875"/>
            <a:ext cx="3810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1\Desktop\mork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143000"/>
            <a:ext cx="2540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Вверху зелено,</a:t>
            </a:r>
            <a:br>
              <a:rPr lang="ru-RU" dirty="0" smtClean="0"/>
            </a:br>
            <a:r>
              <a:rPr lang="ru-RU" dirty="0" smtClean="0"/>
              <a:t>Внизу красно,</a:t>
            </a:r>
            <a:br>
              <a:rPr lang="ru-RU" dirty="0" smtClean="0"/>
            </a:br>
            <a:r>
              <a:rPr lang="ru-RU" dirty="0" smtClean="0"/>
              <a:t>В землю вросло.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svekl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09550"/>
            <a:ext cx="33575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1\Desktop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4098925"/>
            <a:ext cx="2928937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1\Desktop\1220867681_beta_vulgaris_l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214438"/>
            <a:ext cx="4071938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Лежит между грядок</a:t>
            </a:r>
            <a:br>
              <a:rPr lang="ru-RU" dirty="0" smtClean="0"/>
            </a:br>
            <a:r>
              <a:rPr lang="ru-RU" dirty="0" smtClean="0"/>
              <a:t>Зелен и сладок.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46</Words>
  <Application>Microsoft Office PowerPoint</Application>
  <PresentationFormat>Экран (4:3)</PresentationFormat>
  <Paragraphs>22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Franklin Gothic Book</vt:lpstr>
      <vt:lpstr>Arial</vt:lpstr>
      <vt:lpstr>Franklin Gothic Medium</vt:lpstr>
      <vt:lpstr>Wingdings 2</vt:lpstr>
      <vt:lpstr>Calibri</vt:lpstr>
      <vt:lpstr>Трек</vt:lpstr>
      <vt:lpstr>Загадки вокруг нас</vt:lpstr>
      <vt:lpstr>Слайд 2</vt:lpstr>
      <vt:lpstr>Сидит дед, в сто шуб одет. Кто его раздевает, Тот слёзы проливает. </vt:lpstr>
      <vt:lpstr>Слайд 4</vt:lpstr>
      <vt:lpstr>Под землёй огонь горит, а снаружи дым видно. </vt:lpstr>
      <vt:lpstr>Слайд 6</vt:lpstr>
      <vt:lpstr>Вверху зелено, Внизу красно, В землю вросло. </vt:lpstr>
      <vt:lpstr>Слайд 8</vt:lpstr>
      <vt:lpstr>Лежит между грядок Зелен и сладок.</vt:lpstr>
      <vt:lpstr>Слайд 10</vt:lpstr>
      <vt:lpstr>Не шит, не кроен, А весь в рубцах; Без счету одежек, А все без застежек. </vt:lpstr>
      <vt:lpstr>Слайд 12</vt:lpstr>
      <vt:lpstr>Раскололся тесный домик На две половинки, И посыпались оттуда Бусинки-дробинки.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вокруг нас</dc:title>
  <dc:creator>1</dc:creator>
  <cp:lastModifiedBy>Admin</cp:lastModifiedBy>
  <cp:revision>7</cp:revision>
  <dcterms:created xsi:type="dcterms:W3CDTF">2011-10-19T06:11:47Z</dcterms:created>
  <dcterms:modified xsi:type="dcterms:W3CDTF">2011-11-30T11:05:03Z</dcterms:modified>
</cp:coreProperties>
</file>