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80" r:id="rId4"/>
    <p:sldId id="281" r:id="rId5"/>
    <p:sldId id="258" r:id="rId6"/>
    <p:sldId id="287" r:id="rId7"/>
    <p:sldId id="288" r:id="rId8"/>
    <p:sldId id="263" r:id="rId9"/>
    <p:sldId id="277" r:id="rId10"/>
    <p:sldId id="264" r:id="rId11"/>
    <p:sldId id="289" r:id="rId12"/>
    <p:sldId id="29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29EBD-186A-4C74-8D7C-C0D7BA511612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85D4D-FF39-454B-8FC5-DC20849E6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c0b3d1351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988424" cy="2304256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Наша малая Родина</a:t>
            </a:r>
            <a:endParaRPr lang="ru-RU" sz="88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365104"/>
            <a:ext cx="6400800" cy="2232248"/>
          </a:xfrm>
        </p:spPr>
        <p:txBody>
          <a:bodyPr>
            <a:normAutofit/>
          </a:bodyPr>
          <a:lstStyle/>
          <a:p>
            <a:pPr algn="r"/>
            <a:endParaRPr lang="ru-RU" b="1" i="1" dirty="0" smtClean="0">
              <a:solidFill>
                <a:schemeClr val="tx1"/>
              </a:solidFill>
            </a:endParaRPr>
          </a:p>
          <a:p>
            <a:pPr algn="r"/>
            <a:endParaRPr lang="ru-RU" b="1" i="1" dirty="0" smtClean="0">
              <a:solidFill>
                <a:schemeClr val="tx1"/>
              </a:solidFill>
            </a:endParaRPr>
          </a:p>
          <a:p>
            <a:pPr algn="r"/>
            <a:endParaRPr lang="ru-RU" b="1" i="1" dirty="0" smtClean="0">
              <a:solidFill>
                <a:schemeClr val="tx1"/>
              </a:solidFill>
            </a:endParaRPr>
          </a:p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Воспитатель  ГБДОУ №18</a:t>
            </a:r>
          </a:p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Петродворцового</a:t>
            </a:r>
            <a:r>
              <a:rPr lang="ru-RU" b="1" i="1" dirty="0" smtClean="0">
                <a:solidFill>
                  <a:schemeClr val="bg1"/>
                </a:solidFill>
              </a:rPr>
              <a:t>  района  Санкт-Петербурга</a:t>
            </a:r>
          </a:p>
          <a:p>
            <a:pPr algn="r"/>
            <a:r>
              <a:rPr lang="ru-RU" b="1" i="1" dirty="0" err="1" smtClean="0">
                <a:solidFill>
                  <a:schemeClr val="bg1"/>
                </a:solidFill>
              </a:rPr>
              <a:t>Никитенкова</a:t>
            </a:r>
            <a:r>
              <a:rPr lang="ru-RU" b="1" i="1" dirty="0" smtClean="0">
                <a:solidFill>
                  <a:schemeClr val="bg1"/>
                </a:solidFill>
              </a:rPr>
              <a:t> А.Г.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7973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657">
            <a:off x="2699844" y="1453033"/>
            <a:ext cx="6004560" cy="45049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50"/>
          <a:stretch/>
        </p:blipFill>
        <p:spPr>
          <a:xfrm rot="21290764">
            <a:off x="438530" y="1963394"/>
            <a:ext cx="2832938" cy="4291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0279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2496"/>
            <a:ext cx="3958640" cy="577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70" y="1082496"/>
            <a:ext cx="3952277" cy="575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456549" y="34094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Россия – многонациональная страна</a:t>
            </a:r>
            <a:endParaRPr lang="ru-RU" sz="3600" b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225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45" y="764705"/>
            <a:ext cx="418095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811062"/>
            <a:ext cx="4034411" cy="585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55626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7" y="1344588"/>
            <a:ext cx="8856984" cy="5437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70878" y="188640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Россия на карте мира</a:t>
            </a:r>
            <a:endParaRPr lang="ru-RU" sz="6000" b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371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033" y="188640"/>
            <a:ext cx="8229600" cy="1252728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Москва</a:t>
            </a:r>
            <a:endParaRPr lang="ru-RU" sz="7200" b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07956"/>
            <a:ext cx="8496944" cy="5437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88839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Президент России – В. В. Путин</a:t>
            </a:r>
            <a:endParaRPr lang="ru-RU" b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36421"/>
            <a:ext cx="8640960" cy="5486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252518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Символы России</a:t>
            </a:r>
            <a:endParaRPr lang="ru-RU" sz="7200" b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23609"/>
            <a:ext cx="7704856" cy="50699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2937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1052736"/>
            <a:ext cx="4591050" cy="5429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922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760" y="476672"/>
            <a:ext cx="4248150" cy="6191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2238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Конституция РФ</a:t>
            </a:r>
            <a:endParaRPr lang="ru-RU" sz="7200" b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969" y="2132856"/>
            <a:ext cx="547260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21306406">
            <a:off x="204256" y="1827217"/>
            <a:ext cx="3666278" cy="4715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023019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Я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– гражданин России </a:t>
            </a:r>
            <a:endParaRPr lang="ru-RU" sz="5400" b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09036">
            <a:off x="3818353" y="2754351"/>
            <a:ext cx="4896544" cy="33226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66" y="1369722"/>
            <a:ext cx="3903734" cy="5343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28416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2065</TotalTime>
  <Words>39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Наша малая Родина</vt:lpstr>
      <vt:lpstr>Слайд 2</vt:lpstr>
      <vt:lpstr>Москва</vt:lpstr>
      <vt:lpstr>Президент России – В. В. Путин</vt:lpstr>
      <vt:lpstr>Символы России</vt:lpstr>
      <vt:lpstr>Слайд 6</vt:lpstr>
      <vt:lpstr>Слайд 7</vt:lpstr>
      <vt:lpstr>Конституция РФ</vt:lpstr>
      <vt:lpstr>Я – гражданин России </vt:lpstr>
      <vt:lpstr>Слайд 10</vt:lpstr>
      <vt:lpstr>Россия – многонациональная страна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Андрей</cp:lastModifiedBy>
  <cp:revision>93</cp:revision>
  <dcterms:created xsi:type="dcterms:W3CDTF">2014-05-31T09:56:22Z</dcterms:created>
  <dcterms:modified xsi:type="dcterms:W3CDTF">2014-09-10T05:32:59Z</dcterms:modified>
</cp:coreProperties>
</file>