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3575-6C37-4CBA-B0BC-336BF6939A5F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B43D-DBB6-4EBC-B356-3CC4371F6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A2%D1%83%D0%BB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unsite.narod.ru/ak47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«Тула веками оружие ковала…»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Беседа с детьми старшей -подготовительной группы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В конце 18-начале 19 столетий распространена была техника украшения оружия мелкими стальными гранеными «алмазами»- полированными металлическими шариками.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 descr="254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678503"/>
            <a:ext cx="2663825" cy="382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53e0f321d7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708919"/>
            <a:ext cx="2554288" cy="391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3347412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2705365"/>
            <a:ext cx="2881312" cy="390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Завоевав международное признание, тульское охотничье оружие с 1960 года идёт на экспорт. Оно с успехом экспортируется на международных выставках и ярмарках Европы, Америки, Азии, Африки. Оружие замечательных тульских мастеров по праву пользуется мировой популярностью.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это значит, что будут сделаны следующие шаги на пути совершенствования и развития художественного мастерства знаменитых оружейников Тулы.</a:t>
            </a:r>
            <a:endParaRPr lang="ru-RU" dirty="0"/>
          </a:p>
        </p:txBody>
      </p:sp>
      <p:pic>
        <p:nvPicPr>
          <p:cNvPr id="4" name="Picture 8" descr="toz-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8496944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Профессия оружейников пользуется в Туле большим почётом. Здесь нужен особый талант: - сродни искусству. И искусство это начинается с выплавки стали и выдержки деревянных заготовок для ружейных лож.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u="sng" dirty="0" smtClean="0">
                <a:solidFill>
                  <a:srgbClr val="C00000"/>
                </a:solidFill>
              </a:rPr>
              <a:t>Старые оружейные мастера говорили, что прочность и качество металла проверятся огнём.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95029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3429000"/>
            <a:ext cx="56166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Новейшие разработки</a:t>
            </a:r>
            <a:r>
              <a:rPr lang="ru-RU" i="1" u="sng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u="sng" dirty="0" smtClean="0"/>
              <a:t>ОАО "Тульский Оружейный Завод"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Один из крупнейших российских производителей оружия. </a:t>
            </a:r>
          </a:p>
          <a:p>
            <a:endParaRPr lang="ru-RU" dirty="0"/>
          </a:p>
        </p:txBody>
      </p:sp>
      <p:pic>
        <p:nvPicPr>
          <p:cNvPr id="4" name="Picture 4" descr="kornet_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852738"/>
            <a:ext cx="303212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ss_vi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005263"/>
            <a:ext cx="52562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Оружие нашего времени.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13" descr="m144xq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628800"/>
            <a:ext cx="32333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Музей оружия // Фото Тул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628800"/>
            <a:ext cx="4029075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Тульский государственный музей оружия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Тула- Россия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509712"/>
            <a:ext cx="7272808" cy="32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98092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Тульский государственный музей оружия — один из старейших музеев России.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Новое здание торжественно введено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эксплуатацию в марте 2012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useum-arms.ru/upload/iblock/d4b/08_09_A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852936"/>
            <a:ext cx="38884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useum-arms.ru/upload/iblock/ca8/8_09_b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852936"/>
            <a:ext cx="4140225" cy="36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84824"/>
            <a:ext cx="4211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90A00"/>
                </a:solidFill>
                <a:effectLst/>
                <a:latin typeface="Ant"/>
                <a:ea typeface="Calibri" pitchFamily="34" charset="0"/>
                <a:cs typeface="Times New Roman" pitchFamily="18" charset="0"/>
              </a:rPr>
              <a:t>Выставки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Тульский государственный музей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оружия постоянно проводит всевозможные выставки и разрабатывает новые интересные экспозиции.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788024" y="565455"/>
            <a:ext cx="43559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90A00"/>
                </a:solidFill>
                <a:effectLst/>
                <a:latin typeface="Ant" charset="0"/>
                <a:ea typeface="Times New Roman" pitchFamily="18" charset="0"/>
                <a:cs typeface="Times New Roman" pitchFamily="18" charset="0"/>
              </a:rPr>
              <a:t>Коллекции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Тульский государственный музей оружия располагает ценнейшим собранием огнестрельного и холодного оружия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625" y="260648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Достижения </a:t>
            </a:r>
          </a:p>
        </p:txBody>
      </p:sp>
      <p:pic>
        <p:nvPicPr>
          <p:cNvPr id="10" name="Picture 135" descr="diplom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642938"/>
            <a:ext cx="1643062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9" descr="diplom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714375"/>
            <a:ext cx="187166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5" descr="diplom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88" y="4000500"/>
            <a:ext cx="17859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7" descr="diplom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0" y="4000500"/>
            <a:ext cx="18256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9" descr="diplom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1714500"/>
            <a:ext cx="1514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28625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5" descr="diplom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3786188"/>
            <a:ext cx="20716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7" descr="diplom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3789363"/>
            <a:ext cx="2143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3" descr="diplom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548680"/>
            <a:ext cx="20002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" descr="diplom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620688"/>
            <a:ext cx="21129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7" descr="diplom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620688"/>
            <a:ext cx="192881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должение В/ч 64670 респ. ИНГУШЕТИЯ станица ТРОИЦКАЯ - Страница 93 - форум для призывников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208912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«Тульский оружейный завод»</a:t>
            </a:r>
            <a:endParaRPr lang="ru-RU" dirty="0"/>
          </a:p>
        </p:txBody>
      </p:sp>
      <p:pic>
        <p:nvPicPr>
          <p:cNvPr id="4" name="Содержимое 3" descr="http://im1-tub-ru.yandex.net/i?id=37d23bd2f18950d7455727a33f9b9394-113-144&amp;n=2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196752"/>
            <a:ext cx="5400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00212" y="4797152"/>
            <a:ext cx="51040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Год основания: </a:t>
            </a:r>
            <a:r>
              <a:rPr lang="ru-RU" sz="2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1712</a:t>
            </a:r>
            <a:r>
              <a:rPr lang="ru-RU" sz="2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Расположение: </a:t>
            </a:r>
            <a:r>
              <a:rPr lang="ru-RU" sz="2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Тула</a:t>
            </a:r>
            <a:r>
              <a:rPr lang="ru-RU" sz="2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ru-RU" sz="2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Россия</a:t>
            </a:r>
            <a:r>
              <a:rPr lang="ru-RU" sz="2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СОЗДАНИЕ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оружейного тульского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завода  (1712).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Тульский оружейный завод</a:t>
            </a:r>
            <a:r>
              <a:rPr lang="ru-RU" b="1" dirty="0" smtClean="0">
                <a:latin typeface="Times New Roman" pitchFamily="18" charset="0"/>
              </a:rPr>
              <a:t>, которому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три столетия</a:t>
            </a:r>
            <a:r>
              <a:rPr lang="ru-RU" b="1" dirty="0" smtClean="0">
                <a:latin typeface="Times New Roman" pitchFamily="18" charset="0"/>
              </a:rPr>
              <a:t>, является одним из признанных мировых центров военных технологий. Исторически завод был ориентирован на выпуск оружия. 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Тульский оружейный завод, основанный в феврале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1712г.</a:t>
            </a:r>
            <a:r>
              <a:rPr lang="ru-RU" b="1" dirty="0" smtClean="0">
                <a:latin typeface="Times New Roman" pitchFamily="18" charset="0"/>
              </a:rPr>
              <a:t> по Указу Российского Императора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Петра I</a:t>
            </a:r>
            <a:r>
              <a:rPr lang="ru-RU" b="1" dirty="0" smtClean="0">
                <a:latin typeface="Times New Roman" pitchFamily="18" charset="0"/>
              </a:rPr>
              <a:t>, имеет богатую историю. С первых дней Оружейный завод производил полный ассортимент стрелкового и холодного оружия для русской армии.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 Следуя многовековой традиции, завод продолжает производство </a:t>
            </a:r>
            <a:r>
              <a:rPr lang="ru-RU" b="1" u="sng" dirty="0" smtClean="0">
                <a:latin typeface="Times New Roman" pitchFamily="18" charset="0"/>
              </a:rPr>
              <a:t>боевого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ru-RU" b="1" u="sng" dirty="0" smtClean="0">
                <a:latin typeface="Times New Roman" pitchFamily="18" charset="0"/>
              </a:rPr>
              <a:t>охотничьего</a:t>
            </a:r>
            <a:r>
              <a:rPr lang="ru-RU" b="1" dirty="0" smtClean="0">
                <a:latin typeface="Times New Roman" pitchFamily="18" charset="0"/>
              </a:rPr>
              <a:t> и </a:t>
            </a:r>
            <a:r>
              <a:rPr lang="ru-RU" b="1" u="sng" dirty="0" smtClean="0">
                <a:latin typeface="Times New Roman" pitchFamily="18" charset="0"/>
              </a:rPr>
              <a:t>спортивного оружия</a:t>
            </a:r>
            <a:r>
              <a:rPr lang="ru-RU" b="1" dirty="0" smtClean="0">
                <a:latin typeface="Times New Roman" pitchFamily="18" charset="0"/>
              </a:rPr>
              <a:t>. 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504055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1720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- Для вооружения русской армии было выпущено</a:t>
            </a: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22 </a:t>
            </a:r>
            <a:r>
              <a:rPr lang="ru-RU" dirty="0" smtClean="0"/>
              <a:t>тысячи надёжных, лёгких, пехотных, драгунских ружей, пистолетов с кремневым замком.</a:t>
            </a:r>
          </a:p>
          <a:p>
            <a:pPr>
              <a:lnSpc>
                <a:spcPct val="80000"/>
              </a:lnSpc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1775</a:t>
            </a:r>
            <a:r>
              <a:rPr lang="ru-RU" u="sng" dirty="0" smtClean="0"/>
              <a:t> - </a:t>
            </a:r>
            <a:r>
              <a:rPr lang="ru-RU" u="sng" dirty="0" smtClean="0">
                <a:solidFill>
                  <a:srgbClr val="FF0000"/>
                </a:solidFill>
              </a:rPr>
              <a:t>1788</a:t>
            </a:r>
            <a:r>
              <a:rPr lang="ru-RU" dirty="0" smtClean="0"/>
              <a:t> - Освоено производство нарезного карабина для кавалерийских полков, егерского штуцера для унтер - офицеров и капралов егерских батальонов.</a:t>
            </a:r>
            <a:endParaRPr lang="ru-RU" u="sng" dirty="0" smtClean="0"/>
          </a:p>
          <a:p>
            <a:pPr>
              <a:lnSpc>
                <a:spcPct val="80000"/>
              </a:lnSpc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1867 - 1891</a:t>
            </a:r>
            <a:r>
              <a:rPr lang="ru-RU" dirty="0" smtClean="0"/>
              <a:t> - Налажен выпуск винтовки со скользящим затвором с откидной рукояткой и ударником с иглой, винтовки системы </a:t>
            </a:r>
            <a:r>
              <a:rPr lang="ru-RU" dirty="0" err="1" smtClean="0"/>
              <a:t>Бердана</a:t>
            </a:r>
            <a:r>
              <a:rPr lang="ru-RU" dirty="0" smtClean="0"/>
              <a:t>. Освоено массовое производство винтовки С.И. </a:t>
            </a:r>
            <a:r>
              <a:rPr lang="ru-RU" dirty="0" err="1" smtClean="0"/>
              <a:t>Мосина</a:t>
            </a:r>
            <a:r>
              <a:rPr lang="ru-RU" dirty="0" smtClean="0"/>
              <a:t> - знаменитой "трёхлинейки", прослужившей на вооружении русской армии более полувека.</a:t>
            </a:r>
            <a:endParaRPr lang="ru-RU" u="sng" dirty="0" smtClean="0"/>
          </a:p>
          <a:p>
            <a:pPr>
              <a:lnSpc>
                <a:spcPct val="80000"/>
              </a:lnSpc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1902 - 1906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- Начало полностью механизированного поточного производства охотничьих без курковых и курковых ружей, пулемётов системы Максима.</a:t>
            </a:r>
            <a:endParaRPr lang="ru-RU" u="sng" dirty="0" smtClean="0"/>
          </a:p>
          <a:p>
            <a:pPr>
              <a:lnSpc>
                <a:spcPct val="80000"/>
              </a:lnSpc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1927 - 1939</a:t>
            </a:r>
            <a:r>
              <a:rPr lang="ru-RU" dirty="0" smtClean="0"/>
              <a:t> - Налажено производство: авиационных пулемётов "ШКАС" и УБ, пушек Б-2 и самозарядной винтовки Ф.В. Токарева СВТ-38, самой скорострельной в годы второй мировой войны.</a:t>
            </a:r>
            <a:endParaRPr lang="ru-RU" u="sng" dirty="0" smtClean="0"/>
          </a:p>
          <a:p>
            <a:pPr>
              <a:lnSpc>
                <a:spcPct val="80000"/>
              </a:lnSpc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1941 - 1945</a:t>
            </a:r>
            <a:r>
              <a:rPr lang="ru-RU" dirty="0" smtClean="0"/>
              <a:t> - Работая под девизом "Всё для фронта, всё для победы", тульские оружейники выпускали самозарядные винтовки СВТ-38/40, пистолет системы Токарева.</a:t>
            </a:r>
            <a:endParaRPr lang="ru-RU" u="sng" dirty="0" smtClean="0"/>
          </a:p>
          <a:p>
            <a:pPr>
              <a:lnSpc>
                <a:spcPct val="80000"/>
              </a:lnSpc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1965 - 1986</a:t>
            </a:r>
            <a:r>
              <a:rPr lang="ru-RU" dirty="0" smtClean="0"/>
              <a:t> - Начало производства надежного двуствольного охотничьего ружья с вертикальным расположением стволов и самозарядных одноствольных ружей: МЦ 21-12 с подвижным стволом.</a:t>
            </a:r>
            <a:endParaRPr lang="ru-RU" u="sng" dirty="0" smtClean="0"/>
          </a:p>
          <a:p>
            <a:pPr>
              <a:lnSpc>
                <a:spcPct val="80000"/>
              </a:lnSpc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1961 - 1982</a:t>
            </a:r>
            <a:r>
              <a:rPr lang="ru-RU" dirty="0" smtClean="0"/>
              <a:t> - Завод получил заказ на выпуск: всемирно известного </a:t>
            </a:r>
            <a:r>
              <a:rPr lang="ru-RU" dirty="0" smtClean="0">
                <a:hlinkClick r:id="rId2"/>
              </a:rPr>
              <a:t>автомата Калашникова</a:t>
            </a:r>
            <a:r>
              <a:rPr lang="ru-RU" dirty="0" smtClean="0"/>
              <a:t> ,противотанковых управляемых ракет ,</a:t>
            </a:r>
            <a:r>
              <a:rPr lang="ru-RU" dirty="0" err="1" smtClean="0"/>
              <a:t>подствольного</a:t>
            </a:r>
            <a:r>
              <a:rPr lang="ru-RU" dirty="0" smtClean="0"/>
              <a:t> гранатомёта. </a:t>
            </a:r>
          </a:p>
          <a:p>
            <a:endParaRPr lang="ru-RU" dirty="0"/>
          </a:p>
        </p:txBody>
      </p:sp>
      <p:pic>
        <p:nvPicPr>
          <p:cNvPr id="4" name="Рисунок 3" descr="Автомат Калашникова АК-74М - WebDiscover.ru. - 4 Декабря 2013 - Blog - Freeorion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5229200"/>
            <a:ext cx="5238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Знаменитые тульские оружейники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10" descr="27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564904"/>
            <a:ext cx="2448272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mosi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780928"/>
            <a:ext cx="2641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Tokarev_Fedo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2564904"/>
            <a:ext cx="25146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59" y="1412776"/>
            <a:ext cx="1872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Макаров Н.Ф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37238" y="1484784"/>
            <a:ext cx="5051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Мосин</a:t>
            </a:r>
            <a:r>
              <a:rPr lang="ru-RU" b="1" dirty="0" smtClean="0"/>
              <a:t> С.Н.                                           Токарев Ф. 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оружие\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237331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оружие\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60350"/>
            <a:ext cx="20764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esktop\оружие\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868863"/>
            <a:ext cx="29464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Desktop\оружие\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260350"/>
            <a:ext cx="26574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USER\Desktop\оружие\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4941888"/>
            <a:ext cx="28813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\Desktop\оружие\2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950" y="2205038"/>
            <a:ext cx="1541463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USER\Desktop\оружие\2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4213" y="2420938"/>
            <a:ext cx="16335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:\Users\USER\Desktop\оружие\post-1169-008177900 1291217755_thumb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2138" y="3068638"/>
            <a:ext cx="3263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Users\USER\Desktop\оружие\user563_pic561_129106377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63938" y="4724400"/>
            <a:ext cx="20939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:\Users\USER\Desktop\оружие\post-1169-089731000 1291221605_thumb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00338" y="260350"/>
            <a:ext cx="12573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4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оружие\post-1169-055641700 1291221814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2781300"/>
            <a:ext cx="1854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оружие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18732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esktop\оружие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2565400"/>
            <a:ext cx="143986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оружие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1" y="2205038"/>
            <a:ext cx="194347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USER\Desktop\оружие\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404664"/>
            <a:ext cx="33782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USER\Desktop\оружие\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4427538"/>
            <a:ext cx="22320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USER\Desktop\оружие\1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2708275"/>
            <a:ext cx="2946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Users\USER\Desktop\оружие\2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1638" y="5445125"/>
            <a:ext cx="36369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:\Users\USER\Desktop\оружие\2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4888" y="333375"/>
            <a:ext cx="28924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USER\Desktop\оружие\post-1169-034290500 1291221607_thumb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16238" y="4365625"/>
            <a:ext cx="11493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esktop\оружие\post-1169-051664200 1291221811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765175"/>
            <a:ext cx="12239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оружие\p_tula14b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33375"/>
            <a:ext cx="15081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esktop\оружие\p_tula15b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333375"/>
            <a:ext cx="15081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оружие\p_tula16b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333375"/>
            <a:ext cx="31210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USER\Desktop\оружие\p_tula17b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4581525"/>
            <a:ext cx="31210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USER\Desktop\оружие\post-1169-033846500 1291221964_thum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713" y="836613"/>
            <a:ext cx="94773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USER\Desktop\оружие\post-1169-099691200 1291218578_thum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025" y="3860800"/>
            <a:ext cx="21717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:\Users\USER\Desktop\оружие\post-1169-044540700 1291221962_thumb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4149725"/>
            <a:ext cx="24034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Users\USER\Desktop\оружие\p_tula19bg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575" y="2636838"/>
            <a:ext cx="25685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1748 году на Тульском заводе была основана особая «фабрика» - специальный цех холодного оружия. Уникальные образцы тульского оружейного искусства- художественное оружие.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8" descr="27112006_21_41_19_0069_5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9365" y="2060575"/>
            <a:ext cx="634749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295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orange</vt:lpstr>
      <vt:lpstr>«Тула веками оружие ковала…»</vt:lpstr>
      <vt:lpstr>«Тульский оружейный завод»</vt:lpstr>
      <vt:lpstr>СОЗДАНИЕ  оружейного тульского  завода  (1712).</vt:lpstr>
      <vt:lpstr>Слайд 4</vt:lpstr>
      <vt:lpstr>Знаменитые тульские оружейники</vt:lpstr>
      <vt:lpstr>Слайд 6</vt:lpstr>
      <vt:lpstr>Слайд 7</vt:lpstr>
      <vt:lpstr>Слайд 8</vt:lpstr>
      <vt:lpstr>В 1748 году на Тульском заводе была основана особая «фабрика» - специальный цех холодного оружия. Уникальные образцы тульского оружейного искусства- художественное оружие. </vt:lpstr>
      <vt:lpstr>В конце 18-начале 19 столетий распространена была техника украшения оружия мелкими стальными гранеными «алмазами»- полированными металлическими шариками. </vt:lpstr>
      <vt:lpstr>Слайд 11</vt:lpstr>
      <vt:lpstr>Профессия оружейников пользуется в Туле большим почётом. Здесь нужен особый талант: - сродни искусству. И искусство это начинается с выплавки стали и выдержки деревянных заготовок для ружейных лож.   Старые оружейные мастера говорили, что прочность и качество металла проверятся огнём.</vt:lpstr>
      <vt:lpstr>Новейшие разработки.</vt:lpstr>
      <vt:lpstr>Оружие нашего времени.</vt:lpstr>
      <vt:lpstr>Тульский государственный музей оружия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«Тула веками оружие ковала…»</dc:title>
  <dc:creator>Владимир Степин</dc:creator>
  <cp:lastModifiedBy>Владимир Степин</cp:lastModifiedBy>
  <cp:revision>7</cp:revision>
  <dcterms:created xsi:type="dcterms:W3CDTF">2014-09-09T10:57:30Z</dcterms:created>
  <dcterms:modified xsi:type="dcterms:W3CDTF">2014-09-10T05:52:25Z</dcterms:modified>
</cp:coreProperties>
</file>