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6B4F74-358D-4424-95FD-8882CDA3E42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C4890B-F9E0-4460-9DA4-00D65EC368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3059832" y="3501008"/>
            <a:ext cx="3096344" cy="14401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1340768"/>
            <a:ext cx="3384376" cy="27363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2" descr="Курочка ряба сказки для - Заказать прикольную футболку с уникальным дизайном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544616" cy="4158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899592" y="416021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spc="50" dirty="0">
                <a:ln w="11430">
                  <a:solidFill>
                    <a:srgbClr val="FF66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Театрализация русской народной сказки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9188" y="2996952"/>
            <a:ext cx="5179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ru-RU" altLang="ru-RU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alt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Шибаева </a:t>
            </a:r>
            <a:r>
              <a:rPr lang="ru-RU" alt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Виктория </a:t>
            </a:r>
            <a:r>
              <a:rPr lang="ru-RU" alt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Владимировна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воспитатель МКДОУ </a:t>
            </a:r>
            <a:r>
              <a:rPr lang="ru-RU" alt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Бутурлиновского</a:t>
            </a:r>
            <a:r>
              <a:rPr lang="ru-RU" alt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детского сада общеразвивающего вида №1</a:t>
            </a:r>
          </a:p>
        </p:txBody>
      </p:sp>
      <p:pic>
        <p:nvPicPr>
          <p:cNvPr id="1026" name="Picture 2" descr="10 Января 2010 - Клипарты для ФШ - $*Клипарты для Ф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4" y="-11759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0 Января 2010 - Клипарты для ФШ - $*Клипарты для Ф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433" y="4784267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 Января 2010 - Клипарты для ФШ - $*Клипарты для Ф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53225" y="-11759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0 Января 2010 - Клипарты для ФШ - $*Клипарты для Ф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73826" y="4869160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764705"/>
            <a:ext cx="5104015" cy="475903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67744" y="3244334"/>
            <a:ext cx="40324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sz="2400" dirty="0"/>
          </a:p>
          <a:p>
            <a:pPr algn="ctr"/>
            <a:r>
              <a:rPr lang="ru-RU" altLang="ru-RU" sz="3600" b="1" dirty="0" smtClean="0"/>
              <a:t>баба плачет,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4444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4616" y="764704"/>
            <a:ext cx="5543987" cy="415799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403649" y="3105835"/>
            <a:ext cx="64087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r>
              <a:rPr lang="ru-RU" altLang="ru-RU" sz="3600" b="1" dirty="0" smtClean="0"/>
              <a:t>а курочка кудахчет:- Не плачь, дед, не плачь, баба: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7426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020" y="980728"/>
            <a:ext cx="6163887" cy="38903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500021" y="3244334"/>
            <a:ext cx="61638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pPr algn="ctr"/>
            <a:r>
              <a:rPr lang="ru-RU" altLang="ru-RU" sz="3600" b="1" dirty="0" smtClean="0"/>
              <a:t>снесу вам яичко не золотое - простое!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675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924944"/>
            <a:ext cx="26043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4400" b="1" dirty="0"/>
              <a:t>Конец</a:t>
            </a:r>
          </a:p>
        </p:txBody>
      </p:sp>
    </p:spTree>
    <p:extLst>
      <p:ext uri="{BB962C8B-B14F-4D97-AF65-F5344CB8AC3E}">
        <p14:creationId xmlns:p14="http://schemas.microsoft.com/office/powerpoint/2010/main" val="312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60848"/>
            <a:ext cx="4968552" cy="64807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620688"/>
            <a:ext cx="6480719" cy="471325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403648" y="3244334"/>
            <a:ext cx="38337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3105835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altLang="ru-RU" sz="3600" b="1" dirty="0" smtClean="0">
                <a:solidFill>
                  <a:srgbClr val="FF0000"/>
                </a:solidFill>
              </a:rPr>
              <a:t>Ж</a:t>
            </a:r>
            <a:r>
              <a:rPr lang="ru-RU" altLang="ru-RU" sz="3600" b="1" dirty="0" smtClean="0">
                <a:solidFill>
                  <a:srgbClr val="000000"/>
                </a:solidFill>
              </a:rPr>
              <a:t>или-были дед  да баба.</a:t>
            </a:r>
            <a:br>
              <a:rPr lang="ru-RU" altLang="ru-RU" sz="3600" b="1" dirty="0" smtClean="0">
                <a:solidFill>
                  <a:srgbClr val="000000"/>
                </a:solidFill>
              </a:rPr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5542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692696"/>
            <a:ext cx="6984776" cy="441838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15616" y="3105835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r>
              <a:rPr lang="ru-RU" altLang="ru-RU" sz="3600" b="1" dirty="0" smtClean="0"/>
              <a:t>  И была у них курочка ряба.</a:t>
            </a:r>
            <a:br>
              <a:rPr lang="ru-RU" altLang="ru-RU" sz="3600" b="1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557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5983" y="620689"/>
            <a:ext cx="6264696" cy="469852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187623" y="3105835"/>
            <a:ext cx="650141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pPr algn="ctr"/>
            <a:r>
              <a:rPr lang="ru-RU" altLang="ru-RU" sz="3600" b="1" dirty="0" smtClean="0"/>
              <a:t>Снесла курочка яичко, да не     простое - золотое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443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398" y="692698"/>
            <a:ext cx="5951913" cy="446393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619672" y="3244334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pPr algn="ctr"/>
            <a:r>
              <a:rPr lang="ru-RU" altLang="ru-RU" sz="3600" b="1" dirty="0" smtClean="0"/>
              <a:t>  Дед бил, бил - не разбил</a:t>
            </a:r>
            <a:r>
              <a:rPr lang="ru-RU" alt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8561" y="3244334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/>
              <a:t>Дед бил, бил - не разбил.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0001" y="649008"/>
            <a:ext cx="6240694" cy="468052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580001" y="3244335"/>
            <a:ext cx="62406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 Баба </a:t>
            </a:r>
            <a:r>
              <a:rPr lang="ru-RU" sz="3600" b="1" dirty="0"/>
              <a:t>била, била - не разбила.</a:t>
            </a:r>
          </a:p>
        </p:txBody>
      </p:sp>
    </p:spTree>
    <p:extLst>
      <p:ext uri="{BB962C8B-B14F-4D97-AF65-F5344CB8AC3E}">
        <p14:creationId xmlns:p14="http://schemas.microsoft.com/office/powerpoint/2010/main" val="9423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9653" y="744475"/>
            <a:ext cx="5856651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547664" y="3244334"/>
            <a:ext cx="5998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pPr algn="ctr"/>
            <a:r>
              <a:rPr lang="ru-RU" altLang="ru-RU" sz="3600" dirty="0" smtClean="0"/>
              <a:t> </a:t>
            </a:r>
            <a:r>
              <a:rPr lang="ru-RU" altLang="ru-RU" sz="3600" b="1" dirty="0" smtClean="0"/>
              <a:t>А мышка бежала, хвостиком махнула,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8395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29" y="836712"/>
            <a:ext cx="6138427" cy="460382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547665" y="3244334"/>
            <a:ext cx="60752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r>
              <a:rPr lang="ru-RU" altLang="ru-RU" sz="3600" b="1" dirty="0" smtClean="0"/>
              <a:t>яичко упало и разбилось.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257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692696"/>
            <a:ext cx="4971011" cy="487125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771800" y="3244334"/>
            <a:ext cx="35875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endParaRPr lang="ru-RU" altLang="ru-RU" dirty="0"/>
          </a:p>
          <a:p>
            <a:pPr algn="ctr"/>
            <a:endParaRPr lang="ru-RU" altLang="ru-RU" dirty="0" smtClean="0"/>
          </a:p>
          <a:p>
            <a:pPr algn="ctr"/>
            <a:r>
              <a:rPr lang="ru-RU" altLang="ru-RU" sz="3600" b="1" dirty="0" smtClean="0"/>
              <a:t>Дед плачет,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436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108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2014-11-25T17:40:44Z</dcterms:created>
  <dcterms:modified xsi:type="dcterms:W3CDTF">2014-11-25T19:08:24Z</dcterms:modified>
</cp:coreProperties>
</file>