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71" r:id="rId5"/>
    <p:sldId id="270" r:id="rId6"/>
    <p:sldId id="262" r:id="rId7"/>
    <p:sldId id="272" r:id="rId8"/>
    <p:sldId id="261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88974" autoAdjust="0"/>
  </p:normalViewPr>
  <p:slideViewPr>
    <p:cSldViewPr>
      <p:cViewPr varScale="1">
        <p:scale>
          <a:sx n="44" d="100"/>
          <a:sy n="44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281A-476A-4D37-87EB-1E1D2E5C7E2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300192" cy="270892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8532440" cy="1988840"/>
          </a:xfrm>
        </p:spPr>
        <p:txBody>
          <a:bodyPr>
            <a:normAutofit fontScale="32500" lnSpcReduction="20000"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                                                                    </a:t>
            </a:r>
            <a:r>
              <a:rPr lang="ru-RU" sz="7200" dirty="0" smtClean="0">
                <a:solidFill>
                  <a:srgbClr val="002060"/>
                </a:solidFill>
              </a:rPr>
              <a:t>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выполнили: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7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Кустова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Е.А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7400" dirty="0" smtClean="0">
                <a:solidFill>
                  <a:srgbClr val="002060"/>
                </a:solidFill>
              </a:rPr>
              <a:t>2014</a:t>
            </a:r>
            <a:endParaRPr lang="ru-RU" sz="7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4wd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2664296" cy="1998222"/>
          </a:xfrm>
          <a:prstGeom prst="rect">
            <a:avLst/>
          </a:prstGeom>
        </p:spPr>
      </p:pic>
      <p:pic>
        <p:nvPicPr>
          <p:cNvPr id="8" name="Рисунок 7" descr="9311aa89b6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700808"/>
            <a:ext cx="4104456" cy="2736304"/>
          </a:xfrm>
          <a:prstGeom prst="rect">
            <a:avLst/>
          </a:prstGeom>
        </p:spPr>
      </p:pic>
      <p:pic>
        <p:nvPicPr>
          <p:cNvPr id="10" name="Рисунок 9" descr="mult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52936"/>
            <a:ext cx="2844424" cy="3600400"/>
          </a:xfrm>
          <a:prstGeom prst="rect">
            <a:avLst/>
          </a:prstGeom>
        </p:spPr>
      </p:pic>
      <p:pic>
        <p:nvPicPr>
          <p:cNvPr id="14" name="Рисунок 13" descr="44898046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7290" y="0"/>
            <a:ext cx="1596710" cy="1556792"/>
          </a:xfrm>
          <a:prstGeom prst="rect">
            <a:avLst/>
          </a:prstGeom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56776" y="0"/>
            <a:ext cx="1009912" cy="244827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07503то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1255" y="2060849"/>
            <a:ext cx="5213033" cy="435288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etofor_De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176464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4536504" cy="5040560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столбе висят три глаза,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его узнали сразу.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глаз, когда горит,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команды говорит: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куда поехать может,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идет, а кто стоит.</a:t>
            </a:r>
          </a:p>
        </p:txBody>
      </p:sp>
      <p:pic>
        <p:nvPicPr>
          <p:cNvPr id="7" name="Рисунок 6" descr="iFQPH667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05685">
            <a:off x="7485807" y="197370"/>
            <a:ext cx="1475276" cy="139659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4356991" y="273050"/>
            <a:ext cx="1944216" cy="1139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cache_srcea110023a5def7d75f3824646fd7ae7a_parf6e0b439561e51be8484c300f2bebf02_dat13454531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509120"/>
            <a:ext cx="1899592" cy="189959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2362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12976" y="0"/>
            <a:ext cx="288032" cy="21328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4896544" cy="5688632"/>
          </a:xfrm>
        </p:spPr>
        <p:txBody>
          <a:bodyPr>
            <a:noAutofit/>
          </a:bodyPr>
          <a:lstStyle/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по улицам шагать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очень много знать.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конечно, без сомнения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Помнить правила движения!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07198404_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96752"/>
            <a:ext cx="3848012" cy="4043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1123950" cy="1123950"/>
          </a:xfrm>
          <a:prstGeom prst="rect">
            <a:avLst/>
          </a:prstGeom>
        </p:spPr>
      </p:pic>
      <p:pic>
        <p:nvPicPr>
          <p:cNvPr id="7" name="Рисунок 6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20888"/>
            <a:ext cx="1123950" cy="1123950"/>
          </a:xfrm>
          <a:prstGeom prst="rect">
            <a:avLst/>
          </a:prstGeom>
        </p:spPr>
      </p:pic>
      <p:pic>
        <p:nvPicPr>
          <p:cNvPr id="8" name="Рисунок 7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301208"/>
            <a:ext cx="1123950" cy="112395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680520" cy="31683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Загорелся красный глаз: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Задержать он хочет нас.     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Если красный – нет пути.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Красный свет – нельзя идти!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11760" y="3356992"/>
            <a:ext cx="4752528" cy="3240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свет - не очень строгий                                  Жди, пока нам нет дороги.                                 Ярко- желтый глаз горит. Все движение стоит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Содержимое 6" descr="6ba1eef0271b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D68B4"/>
              </a:clrFrom>
              <a:clrTo>
                <a:srgbClr val="0D68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625" y="836712"/>
            <a:ext cx="3375375" cy="3600400"/>
          </a:xfrm>
        </p:spPr>
      </p:pic>
      <p:pic>
        <p:nvPicPr>
          <p:cNvPr id="9" name="Рисунок 8" descr="mult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49138"/>
            <a:ext cx="1508059" cy="1908862"/>
          </a:xfrm>
          <a:prstGeom prst="rect">
            <a:avLst/>
          </a:prstGeom>
        </p:spPr>
      </p:pic>
      <p:pic>
        <p:nvPicPr>
          <p:cNvPr id="6" name="Рисунок 5" descr="im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0612"/>
            <a:ext cx="3816423" cy="1829793"/>
          </a:xfrm>
          <a:prstGeom prst="rect">
            <a:avLst/>
          </a:prstGeom>
        </p:spPr>
      </p:pic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814" y="3514250"/>
            <a:ext cx="4441864" cy="1786957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6601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7520418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464496" cy="25062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Наконец, зеленый глаз, Открывает путь для нас. Полосатый переход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Юных пешеходов ждет!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73164865_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3600400" cy="318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695011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59" b="959"/>
          <a:stretch>
            <a:fillRect/>
          </a:stretch>
        </p:blipFill>
        <p:spPr>
          <a:xfrm>
            <a:off x="395536" y="260648"/>
            <a:ext cx="8412427" cy="6309320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332640" y="692696"/>
            <a:ext cx="1321296" cy="1066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mg5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30" y="332656"/>
            <a:ext cx="8370928" cy="6264696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8_0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50" y="404664"/>
            <a:ext cx="418311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61540669_r9yplvil3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26533"/>
            <a:ext cx="4086911" cy="562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2753_w640_h640_53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933056"/>
            <a:ext cx="2376264" cy="2368343"/>
          </a:xfrm>
          <a:prstGeom prst="rect">
            <a:avLst/>
          </a:prstGeom>
        </p:spPr>
      </p:pic>
      <p:pic>
        <p:nvPicPr>
          <p:cNvPr id="6" name="Рисунок 5" descr="69d2f908c89844b1a70c4552d00c548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356992"/>
            <a:ext cx="1123950" cy="1123950"/>
          </a:xfrm>
          <a:prstGeom prst="rect">
            <a:avLst/>
          </a:prstGeom>
        </p:spPr>
      </p:pic>
      <p:pic>
        <p:nvPicPr>
          <p:cNvPr id="7" name="Рисунок 6" descr="emb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7889" y="0"/>
            <a:ext cx="1456111" cy="152939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92888" cy="598177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78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«Наш друг Светофор»</vt:lpstr>
      <vt:lpstr>Слайд 2</vt:lpstr>
      <vt:lpstr>Слайд 3</vt:lpstr>
      <vt:lpstr>    Загорелся красный глаз: Задержать он хочет нас.          Если красный – нет пути.        Красный свет – нельзя идти! </vt:lpstr>
      <vt:lpstr>Наконец, зеленый глаз, Открывает путь для нас. Полосатый переход  Юных пешеходов ждет!</vt:lpstr>
      <vt:lpstr>Слайд 6</vt:lpstr>
      <vt:lpstr>Слайд 7</vt:lpstr>
      <vt:lpstr>Слайд 8</vt:lpstr>
      <vt:lpstr>Слайд 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Packard bell</dc:creator>
  <cp:lastModifiedBy>Packard bell</cp:lastModifiedBy>
  <cp:revision>40</cp:revision>
  <dcterms:created xsi:type="dcterms:W3CDTF">2014-02-15T14:32:25Z</dcterms:created>
  <dcterms:modified xsi:type="dcterms:W3CDTF">2014-09-09T05:48:10Z</dcterms:modified>
</cp:coreProperties>
</file>