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3" r:id="rId5"/>
    <p:sldId id="264" r:id="rId6"/>
    <p:sldId id="268" r:id="rId7"/>
    <p:sldId id="265" r:id="rId8"/>
    <p:sldId id="269" r:id="rId9"/>
    <p:sldId id="266" r:id="rId10"/>
    <p:sldId id="270" r:id="rId11"/>
    <p:sldId id="267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7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3E6C-CC1E-4DE5-9DB4-6B02B623E113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527B-AFB7-471B-9947-FC482B56A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3E6C-CC1E-4DE5-9DB4-6B02B623E113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527B-AFB7-471B-9947-FC482B56A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3E6C-CC1E-4DE5-9DB4-6B02B623E113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527B-AFB7-471B-9947-FC482B56A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3E6C-CC1E-4DE5-9DB4-6B02B623E113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527B-AFB7-471B-9947-FC482B56A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3E6C-CC1E-4DE5-9DB4-6B02B623E113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527B-AFB7-471B-9947-FC482B56A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3E6C-CC1E-4DE5-9DB4-6B02B623E113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527B-AFB7-471B-9947-FC482B56A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3E6C-CC1E-4DE5-9DB4-6B02B623E113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527B-AFB7-471B-9947-FC482B56A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3E6C-CC1E-4DE5-9DB4-6B02B623E113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527B-AFB7-471B-9947-FC482B56A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3E6C-CC1E-4DE5-9DB4-6B02B623E113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527B-AFB7-471B-9947-FC482B56A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3E6C-CC1E-4DE5-9DB4-6B02B623E113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527B-AFB7-471B-9947-FC482B56A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3E6C-CC1E-4DE5-9DB4-6B02B623E113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527B-AFB7-471B-9947-FC482B56A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C3E6C-CC1E-4DE5-9DB4-6B02B623E113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9527B-AFB7-471B-9947-FC482B56A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8450"/>
            <a:ext cx="91440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28992" y="2643182"/>
            <a:ext cx="241765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Азия.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63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0"/>
            <a:ext cx="5213234" cy="6858000"/>
          </a:xfrm>
          <a:prstGeom prst="rect">
            <a:avLst/>
          </a:prstGeom>
        </p:spPr>
      </p:pic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87" y="0"/>
            <a:ext cx="86270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214290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Monotype Corsiva" pitchFamily="66" charset="0"/>
              </a:rPr>
              <a:t>БАНДАР-ЛОГИ</a:t>
            </a:r>
            <a:endParaRPr lang="ru-RU" sz="44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00161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00161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562" y="109537"/>
            <a:ext cx="6238875" cy="663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928670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***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«…он лежал, растянувшись во всю длину на выступе скалы, нагретом солнцем, любуясь своей красивой новой кожей, потому что последних десять дней провел в уединении, меняя кожу, и теперь был во всем своем великолепии: его большая тупоносая голова металась по земле, тридцатифутовое тело свивалось в причудливые узоры и фигуры…»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***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55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Рисунок 2" descr="000155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  <a:t>УДАВ</a:t>
            </a:r>
            <a:endParaRPr lang="ru-RU" sz="40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9322" y="5500702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  <a:t>КАА</a:t>
            </a:r>
            <a:endParaRPr lang="ru-RU" sz="40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85728"/>
            <a:ext cx="74295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***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«…с кожаной подушкой на лбу он толкал увязшую в грязи пушку…»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«…он никогда не торопился, оттого и жил  так долго…»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«…а господином джунглей был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Тха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Первый из нас. Своим хоботом он вытащил  джунгли из глубоких вод, и там, где он провел по земле борозды своими бивнями, побежали реки, и там, где он топнул ногой, налились  водою озера, а когда он затрубил в хобот, народились джунгли…»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***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81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5"/>
            <a:ext cx="9144000" cy="6087718"/>
          </a:xfrm>
          <a:prstGeom prst="rect">
            <a:avLst/>
          </a:prstGeom>
        </p:spPr>
      </p:pic>
      <p:pic>
        <p:nvPicPr>
          <p:cNvPr id="3" name="Рисунок 2" descr="000182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0"/>
            <a:ext cx="4572032" cy="6858048"/>
          </a:xfrm>
          <a:prstGeom prst="rect">
            <a:avLst/>
          </a:prstGeom>
        </p:spPr>
      </p:pic>
      <p:pic>
        <p:nvPicPr>
          <p:cNvPr id="5" name="Рисунок 4" descr="000182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0"/>
            <a:ext cx="553658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42860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Monotype Corsiva" pitchFamily="66" charset="0"/>
              </a:rPr>
              <a:t>СЛОН</a:t>
            </a:r>
            <a:endParaRPr lang="ru-RU" sz="36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585789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ХАТХИ</a:t>
            </a:r>
            <a:endParaRPr lang="ru-RU" sz="32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7715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***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«… Первый из этих животных был ростом со слона и был очень красив: весь желтой, как цветы желтой лианы, но после убийство, совершенного им, Великий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Тха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повелел нижним ветвям деревьев и ползучим лианам  джунглей отметить убийцу… они низко опускали свои ветки и метили его на бегу, проводя пальцами по его бокам, спине, лбу и подбородку. И там, где дотронулись до него лианы, оставались метки или полосы  на его желтой шкуре. И эти полосы носят его дети до наших дней…»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***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14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85723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ТИГР</a:t>
            </a:r>
            <a:endParaRPr lang="ru-RU" sz="28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64" y="5214950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ШЕР-ХАН</a:t>
            </a:r>
            <a:endParaRPr lang="ru-RU" sz="28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РЕДЬЯРД   КИПЛИНГ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064fot7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357298"/>
            <a:ext cx="4429156" cy="49292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857884" y="1214422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«Книга  джунглей»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«Рикки-Тикки-Тави»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00108"/>
            <a:ext cx="77153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***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«…он рыщет повсюду…не брезгует тряпками и обрывками кожи, роясь в деревенских  мусорных  кучах…он чаще других  зверей  в джунглях  болеет бешенством и тогда мечется по лесу и кусает всех, кто только попадается ему навстречу. Даже тигр бежит и прячется, когда он бесится…»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***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8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4895850"/>
          </a:xfrm>
          <a:prstGeom prst="rect">
            <a:avLst/>
          </a:prstGeom>
        </p:spPr>
      </p:pic>
      <p:pic>
        <p:nvPicPr>
          <p:cNvPr id="3" name="Рисунок 2" descr="sh6880i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438" y="2143116"/>
            <a:ext cx="4236562" cy="4714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5072074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Шакал            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Табаки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214554"/>
            <a:ext cx="7715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***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«…ленивый, бурый, который может бродить где ему вздумается, потому что он ест одни только орехи, мед и коренья…»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***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56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3" name="Рисунок 2" descr="000156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0"/>
            <a:ext cx="4572032" cy="6858000"/>
          </a:xfrm>
          <a:prstGeom prst="rect">
            <a:avLst/>
          </a:prstGeom>
        </p:spPr>
      </p:pic>
      <p:pic>
        <p:nvPicPr>
          <p:cNvPr id="4" name="Рисунок 3" descr="000156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0"/>
            <a:ext cx="8715404" cy="6858000"/>
          </a:xfrm>
          <a:prstGeom prst="rect">
            <a:avLst/>
          </a:prstGeom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91" y="0"/>
            <a:ext cx="866590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3636" y="5500702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800000"/>
                </a:solidFill>
                <a:latin typeface="Monotype Corsiva" pitchFamily="66" charset="0"/>
              </a:rPr>
              <a:t>медведь</a:t>
            </a:r>
            <a:endParaRPr lang="ru-RU" sz="48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357166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Monotype Corsiva" pitchFamily="66" charset="0"/>
              </a:rPr>
              <a:t>БАЛУ</a:t>
            </a:r>
            <a:endParaRPr lang="ru-RU" sz="44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857232"/>
            <a:ext cx="70723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***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«…вся сплошь черная, как чернила, но с отметинами, которые видны на свету, точно легкий узор на муаре. Все джунгли знали ее, и никто не хотел бы становиться ей поперек дороги, ибо она была хитра, как Табаки, отважна, как дикий буйвол, и бесстрашна, как раненный слон. Зато голос у нее был сладок, как дикий мед, капающий с дерева, а шкура мягче пуха…»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***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44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489"/>
            <a:ext cx="9144000" cy="5923022"/>
          </a:xfrm>
          <a:prstGeom prst="rect">
            <a:avLst/>
          </a:prstGeo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-27944"/>
            <a:ext cx="8822182" cy="6975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14285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ПАНТЕРА</a:t>
            </a:r>
            <a:endParaRPr lang="ru-RU" sz="32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5929330"/>
            <a:ext cx="2571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Monotype Corsiva" pitchFamily="66" charset="0"/>
              </a:rPr>
              <a:t>БАГИРА</a:t>
            </a:r>
            <a:endParaRPr lang="ru-RU" sz="44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1357298"/>
            <a:ext cx="7929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***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«…они болтают и хвастают, будто они великий народ и задумали великие  дела  в джунглях, но вот упадет орех, и они уже смеются и все позабыли. Никто в джунглях не водится с ними. Мы не пьем там, где пьют они, мы не ходим туда, куда ходят они, не охотимся там, где они охотятся …мы не замечаем их, даже когда они бросают орехи и сыплют грязь нам на голову…»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***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517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Зал1</cp:lastModifiedBy>
  <cp:revision>21</cp:revision>
  <dcterms:created xsi:type="dcterms:W3CDTF">2010-01-10T14:41:26Z</dcterms:created>
  <dcterms:modified xsi:type="dcterms:W3CDTF">2014-09-09T10:43:44Z</dcterms:modified>
</cp:coreProperties>
</file>