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3D37D-7568-4AAB-A366-12F6E5FF1910}" type="datetimeFigureOut">
              <a:rPr lang="ru-RU" smtClean="0"/>
              <a:t>11.08.2011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6B5F5-2AA4-4106-8D12-F7C5321A53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6B5F5-2AA4-4106-8D12-F7C5321A538F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6B5F5-2AA4-4106-8D12-F7C5321A538F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6B5F5-2AA4-4106-8D12-F7C5321A538F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6B5F5-2AA4-4106-8D12-F7C5321A538F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6B5F5-2AA4-4106-8D12-F7C5321A538F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5349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2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B9D3-177B-49DD-A755-267758072143}" type="datetimeFigureOut">
              <a:rPr lang="ru-RU" smtClean="0"/>
              <a:pPr/>
              <a:t>11.08.2011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F344D1F-1E0C-4059-B655-CD8A2AC85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B9D3-177B-49DD-A755-267758072143}" type="datetimeFigureOut">
              <a:rPr lang="ru-RU" smtClean="0"/>
              <a:pPr/>
              <a:t>11.08.2011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4D1F-1E0C-4059-B655-CD8A2AC85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B9D3-177B-49DD-A755-267758072143}" type="datetimeFigureOut">
              <a:rPr lang="ru-RU" smtClean="0"/>
              <a:pPr/>
              <a:t>11.08.2011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4D1F-1E0C-4059-B655-CD8A2AC85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B9D3-177B-49DD-A755-267758072143}" type="datetimeFigureOut">
              <a:rPr lang="ru-RU" smtClean="0"/>
              <a:pPr/>
              <a:t>11.08.2011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F344D1F-1E0C-4059-B655-CD8A2AC85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3444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B9D3-177B-49DD-A755-267758072143}" type="datetimeFigureOut">
              <a:rPr lang="ru-RU" smtClean="0"/>
              <a:pPr/>
              <a:t>11.08.2011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4D1F-1E0C-4059-B655-CD8A2AC85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B9D3-177B-49DD-A755-267758072143}" type="datetimeFigureOut">
              <a:rPr lang="ru-RU" smtClean="0"/>
              <a:pPr/>
              <a:t>11.08.2011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4D1F-1E0C-4059-B655-CD8A2AC85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5" y="1316038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1" y="1316038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B9D3-177B-49DD-A755-267758072143}" type="datetimeFigureOut">
              <a:rPr lang="ru-RU" smtClean="0"/>
              <a:pPr/>
              <a:t>11.08.2011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F344D1F-1E0C-4059-B655-CD8A2AC85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49" y="60198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B9D3-177B-49DD-A755-267758072143}" type="datetimeFigureOut">
              <a:rPr lang="ru-RU" smtClean="0"/>
              <a:pPr/>
              <a:t>11.08.2011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4D1F-1E0C-4059-B655-CD8A2AC85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B9D3-177B-49DD-A755-267758072143}" type="datetimeFigureOut">
              <a:rPr lang="ru-RU" smtClean="0"/>
              <a:pPr/>
              <a:t>11.08.2011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4D1F-1E0C-4059-B655-CD8A2AC85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49" y="584911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B9D3-177B-49DD-A755-267758072143}" type="datetimeFigureOut">
              <a:rPr lang="ru-RU" smtClean="0"/>
              <a:pPr/>
              <a:t>11.08.2011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4D1F-1E0C-4059-B655-CD8A2AC85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B9D3-177B-49DD-A755-267758072143}" type="datetimeFigureOut">
              <a:rPr lang="ru-RU" smtClean="0"/>
              <a:pPr/>
              <a:t>11.08.2011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4D1F-1E0C-4059-B655-CD8A2AC85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ED6B9D3-177B-49DD-A755-267758072143}" type="datetimeFigureOut">
              <a:rPr lang="ru-RU" smtClean="0"/>
              <a:pPr/>
              <a:t>11.08.2011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F344D1F-1E0C-4059-B655-CD8A2AC85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49" y="105798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714480" y="500042"/>
            <a:ext cx="5314928" cy="12192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Экскурсия в лес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4282" y="2285992"/>
            <a:ext cx="8686800" cy="1184825"/>
          </a:xfrm>
          <a:noFill/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Разведка осенних примет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3042" y="4500570"/>
            <a:ext cx="5258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Учитель начальных классов 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ФёдороваО.В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МОУ «сош № 4» МО «Ахтубинский район»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       Астраханской области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октябрь 2009 год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43637" y="357166"/>
            <a:ext cx="2847964" cy="938234"/>
          </a:xfrm>
        </p:spPr>
        <p:txBody>
          <a:bodyPr/>
          <a:lstStyle/>
          <a:p>
            <a:r>
              <a:rPr lang="ru-RU" dirty="0" smtClean="0"/>
              <a:t> старт!!!</a:t>
            </a:r>
            <a:endParaRPr lang="ru-RU" dirty="0"/>
          </a:p>
        </p:txBody>
      </p:sp>
      <p:pic>
        <p:nvPicPr>
          <p:cNvPr id="6" name="Содержимое 5" descr="Photo-0001 (2)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 rot="15944790">
            <a:off x="-330956" y="1332346"/>
            <a:ext cx="6129834" cy="4597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Photo-000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6935244">
            <a:off x="3073181" y="1205955"/>
            <a:ext cx="6241977" cy="46814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oto-0004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Photo-0005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oto-0006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Photo-0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oto-00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</TotalTime>
  <Words>19</Words>
  <Application>Microsoft Office PowerPoint</Application>
  <PresentationFormat>Экран (4:3)</PresentationFormat>
  <Paragraphs>9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Разведка осенних примет</vt:lpstr>
      <vt:lpstr> старт!!!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Разведка </dc:title>
  <dc:creator>Admin</dc:creator>
  <cp:lastModifiedBy>Ольга</cp:lastModifiedBy>
  <cp:revision>9</cp:revision>
  <dcterms:created xsi:type="dcterms:W3CDTF">2009-11-04T17:34:35Z</dcterms:created>
  <dcterms:modified xsi:type="dcterms:W3CDTF">2011-08-11T07:34:11Z</dcterms:modified>
</cp:coreProperties>
</file>