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57" r:id="rId3"/>
    <p:sldId id="258" r:id="rId4"/>
    <p:sldId id="260" r:id="rId5"/>
    <p:sldId id="266" r:id="rId6"/>
    <p:sldId id="262" r:id="rId7"/>
    <p:sldId id="263" r:id="rId8"/>
    <p:sldId id="264" r:id="rId9"/>
    <p:sldId id="265" r:id="rId10"/>
    <p:sldId id="267" r:id="rId11"/>
    <p:sldId id="27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0896" autoAdjust="0"/>
  </p:normalViewPr>
  <p:slideViewPr>
    <p:cSldViewPr>
      <p:cViewPr varScale="1">
        <p:scale>
          <a:sx n="88" d="100"/>
          <a:sy n="88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FC339-DBFA-40E9-B55E-848868CCE413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FAC4-C6C9-4969-8F58-438932ED1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1E21-3192-4001-BA6B-FE0238F53526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3904-7AE3-4D86-89D6-AC8BBD908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1E21-3192-4001-BA6B-FE0238F53526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3904-7AE3-4D86-89D6-AC8BBD908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1E21-3192-4001-BA6B-FE0238F53526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3904-7AE3-4D86-89D6-AC8BBD908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1E21-3192-4001-BA6B-FE0238F53526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3904-7AE3-4D86-89D6-AC8BBD908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1E21-3192-4001-BA6B-FE0238F53526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3904-7AE3-4D86-89D6-AC8BBD908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1E21-3192-4001-BA6B-FE0238F53526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3904-7AE3-4D86-89D6-AC8BBD908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1E21-3192-4001-BA6B-FE0238F53526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3904-7AE3-4D86-89D6-AC8BBD908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1E21-3192-4001-BA6B-FE0238F53526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3904-7AE3-4D86-89D6-AC8BBD908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1E21-3192-4001-BA6B-FE0238F53526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3904-7AE3-4D86-89D6-AC8BBD908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1E21-3192-4001-BA6B-FE0238F53526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3904-7AE3-4D86-89D6-AC8BBD908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1E21-3192-4001-BA6B-FE0238F53526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3904-7AE3-4D86-89D6-AC8BBD908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D1E21-3192-4001-BA6B-FE0238F53526}" type="datetimeFigureOut">
              <a:rPr lang="ru-RU" smtClean="0"/>
              <a:pPr/>
              <a:t>05.04.2011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83904-7AE3-4D86-89D6-AC8BBD908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928803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C00000"/>
                </a:solidFill>
              </a:rPr>
              <a:t>БЕ</a:t>
            </a:r>
            <a:endParaRPr lang="ru-RU" sz="96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1928802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FFC000"/>
                </a:solidFill>
              </a:rPr>
              <a:t>НИ</a:t>
            </a:r>
            <a:endParaRPr lang="ru-RU" sz="9600" b="1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1928803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7030A0"/>
                </a:solidFill>
              </a:rPr>
              <a:t>ЛЮКС</a:t>
            </a:r>
            <a:endParaRPr lang="ru-RU" sz="9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357298"/>
          <a:ext cx="8572559" cy="3317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357454"/>
                <a:gridCol w="1679126"/>
                <a:gridCol w="296434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ГЛАВА </a:t>
                      </a:r>
                    </a:p>
                    <a:p>
                      <a:r>
                        <a:rPr lang="ru-RU" dirty="0" smtClean="0"/>
                        <a:t>ГОС - 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ГОСУДАРСТВЕННЫЙ</a:t>
                      </a:r>
                    </a:p>
                    <a:p>
                      <a:r>
                        <a:rPr lang="ru-RU" dirty="0" smtClean="0"/>
                        <a:t>ЯЗЫК</a:t>
                      </a:r>
                      <a:endParaRPr lang="ru-RU" dirty="0"/>
                    </a:p>
                  </a:txBody>
                  <a:tcPr/>
                </a:tc>
              </a:tr>
              <a:tr h="267780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БЕЛЬГИЯ</a:t>
                      </a:r>
                      <a:endParaRPr lang="ru-RU" sz="2000" b="1" i="1" baseline="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400" b="1" i="1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БРЮССЕЛЬ</a:t>
                      </a:r>
                      <a:endParaRPr lang="ru-RU" sz="2400" b="1" i="1" baseline="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400" b="1" i="1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КОРОЛЬ</a:t>
                      </a:r>
                      <a:endParaRPr lang="ru-RU" sz="2400" b="1" i="1" baseline="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endParaRPr lang="ru-RU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endParaRPr lang="ru-RU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endParaRPr lang="ru-RU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r>
                        <a:rPr lang="ru-RU" sz="2400" b="1" i="1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ФРАНЦУЗСКИЙ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ФЛАМАНДСКИЙ</a:t>
                      </a:r>
                    </a:p>
                    <a:p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154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Arial Black" pitchFamily="34" charset="0"/>
              </a:rPr>
              <a:t>НАЗВАНИЕ ГОСУДАРСТВА. </a:t>
            </a:r>
          </a:p>
          <a:p>
            <a:pPr marL="342900" indent="-342900"/>
            <a:r>
              <a:rPr lang="ru-RU" sz="2400" dirty="0" smtClean="0">
                <a:latin typeface="Arial Black" pitchFamily="34" charset="0"/>
              </a:rPr>
              <a:t>   ЕГО СТОЛИЦА.</a:t>
            </a:r>
          </a:p>
          <a:p>
            <a:pPr marL="342900" indent="-342900"/>
            <a:endParaRPr lang="ru-RU" sz="2400" dirty="0" smtClean="0">
              <a:latin typeface="Arial Black" pitchFamily="34" charset="0"/>
            </a:endParaRPr>
          </a:p>
          <a:p>
            <a:pPr marL="342900" indent="-342900"/>
            <a:r>
              <a:rPr lang="ru-RU" sz="2400" dirty="0" smtClean="0">
                <a:latin typeface="Arial Black" pitchFamily="34" charset="0"/>
              </a:rPr>
              <a:t>2. МЕСТОРАСПОЛОЖЕНИЕ. С КАКИМИ </a:t>
            </a:r>
          </a:p>
          <a:p>
            <a:pPr marL="342900" indent="-342900"/>
            <a:r>
              <a:rPr lang="ru-RU" sz="2400" dirty="0" smtClean="0">
                <a:latin typeface="Arial Black" pitchFamily="34" charset="0"/>
              </a:rPr>
              <a:t>    ГОСУДАРСТВАМИ ГРАНИЧИТ, </a:t>
            </a:r>
          </a:p>
          <a:p>
            <a:pPr marL="342900" indent="-342900"/>
            <a:r>
              <a:rPr lang="ru-RU" sz="2400" dirty="0" smtClean="0">
                <a:latin typeface="Arial Black" pitchFamily="34" charset="0"/>
              </a:rPr>
              <a:t>    КАКИМИ МОРЯМИ ОМЫВАЕТСЯ.</a:t>
            </a:r>
          </a:p>
          <a:p>
            <a:pPr marL="342900" indent="-342900"/>
            <a:endParaRPr lang="ru-RU" sz="2400" dirty="0" smtClean="0">
              <a:latin typeface="Arial Black" pitchFamily="34" charset="0"/>
            </a:endParaRPr>
          </a:p>
          <a:p>
            <a:pPr marL="342900" indent="-342900"/>
            <a:r>
              <a:rPr lang="ru-RU" sz="2400" dirty="0" smtClean="0">
                <a:latin typeface="Arial Black" pitchFamily="34" charset="0"/>
              </a:rPr>
              <a:t>3. ГЛАВА ГОСУДАРСТВА.</a:t>
            </a:r>
          </a:p>
          <a:p>
            <a:pPr marL="342900" indent="-342900"/>
            <a:endParaRPr lang="ru-RU" sz="2400" dirty="0" smtClean="0">
              <a:latin typeface="Arial Black" pitchFamily="34" charset="0"/>
            </a:endParaRPr>
          </a:p>
          <a:p>
            <a:pPr marL="342900" indent="-342900"/>
            <a:r>
              <a:rPr lang="ru-RU" sz="2400" dirty="0" smtClean="0">
                <a:latin typeface="Arial Black" pitchFamily="34" charset="0"/>
              </a:rPr>
              <a:t>4. ГОСУДАРСТВЕННЫЙ ФЛАГ.</a:t>
            </a:r>
          </a:p>
          <a:p>
            <a:pPr marL="342900" indent="-342900"/>
            <a:endParaRPr lang="ru-RU" sz="2400" dirty="0" smtClean="0">
              <a:latin typeface="Arial Black" pitchFamily="34" charset="0"/>
            </a:endParaRPr>
          </a:p>
          <a:p>
            <a:pPr marL="342900" indent="-342900"/>
            <a:r>
              <a:rPr lang="ru-RU" sz="2400" dirty="0" smtClean="0">
                <a:latin typeface="Arial Black" pitchFamily="34" charset="0"/>
              </a:rPr>
              <a:t>5. ГОСУДАРСТВЕННЫЙ ЯЗЫК.</a:t>
            </a:r>
          </a:p>
          <a:p>
            <a:pPr marL="342900" indent="-342900"/>
            <a:endParaRPr lang="ru-RU" sz="2400" dirty="0" smtClean="0">
              <a:latin typeface="Arial Black" pitchFamily="34" charset="0"/>
            </a:endParaRPr>
          </a:p>
          <a:p>
            <a:pPr marL="342900" indent="-342900"/>
            <a:r>
              <a:rPr lang="ru-RU" sz="2400" dirty="0" smtClean="0">
                <a:latin typeface="Arial Black" pitchFamily="34" charset="0"/>
              </a:rPr>
              <a:t>6. ИНТЕРЕСНЫЕ ФАКТЫ, ОСОБЕННОСТИ, ДОСТОПРИМЕЧАТЕЛЬНОСТИ СТРАНЫ И ЕЕ СТОЛИЦЫ.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357298"/>
          <a:ext cx="8501121" cy="307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1857388"/>
                <a:gridCol w="1714512"/>
                <a:gridCol w="2786081"/>
              </a:tblGrid>
              <a:tr h="934906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ГЛАВА </a:t>
                      </a:r>
                    </a:p>
                    <a:p>
                      <a:r>
                        <a:rPr lang="ru-RU" dirty="0" smtClean="0"/>
                        <a:t>ГОС</a:t>
                      </a:r>
                      <a:r>
                        <a:rPr lang="ru-RU" baseline="0" dirty="0" smtClean="0"/>
                        <a:t> - 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ГОСУДАРСТВЕННЫЙ</a:t>
                      </a:r>
                    </a:p>
                    <a:p>
                      <a:r>
                        <a:rPr lang="ru-RU" dirty="0" smtClean="0"/>
                        <a:t>ЯЗЫК</a:t>
                      </a:r>
                      <a:endParaRPr lang="ru-RU" dirty="0"/>
                    </a:p>
                  </a:txBody>
                  <a:tcPr/>
                </a:tc>
              </a:tr>
              <a:tr h="213692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b="1" i="1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НИДЕРЛАНДЫ</a:t>
                      </a:r>
                      <a:endParaRPr lang="ru-RU" b="1" i="1" baseline="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b="1" i="1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АМСТЕРДАМ</a:t>
                      </a:r>
                      <a:endParaRPr lang="ru-RU" b="1" i="1" baseline="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b="1" i="1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КОРОЛЕВА</a:t>
                      </a:r>
                      <a:endParaRPr lang="ru-RU" b="1" i="1" baseline="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endParaRPr lang="ru-RU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endParaRPr lang="ru-RU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НИДЕРЛАНДСКИЙ</a:t>
                      </a:r>
                    </a:p>
                    <a:p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214422"/>
            <a:ext cx="7286675" cy="12772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ЛЮКСЕМБУРГ</a:t>
            </a:r>
            <a:endParaRPr lang="ru-RU" sz="77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2571744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Black" pitchFamily="34" charset="0"/>
              </a:rPr>
              <a:t>Столица</a:t>
            </a:r>
            <a:endParaRPr lang="ru-RU" sz="54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929066"/>
            <a:ext cx="8643998" cy="12772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ЛЮКСЕМБУРГ</a:t>
            </a:r>
            <a:endParaRPr lang="ru-RU" sz="7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Изображ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286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Мои рисунки\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33"/>
            <a:ext cx="7310462" cy="4274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50070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ГОСУДАРСТВЕННЫЙ ФЛАГ 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ЛЮКСЕМБУРГА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великий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2762266" cy="4143399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Мои документы\Мои рисунки\герцог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00042"/>
            <a:ext cx="2876566" cy="42862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5643578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ВЕЛИКИЙ ГЕРЦОГ АНРИ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Мои рисунки\0_19098_ac39354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571880" cy="4762507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Мои рисунки\441347_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285860"/>
            <a:ext cx="4320445" cy="33575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5929330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Arial Black" pitchFamily="34" charset="0"/>
              </a:rPr>
              <a:t>БОЛЬШОЙ ГЕРЦОГСКИЙ ДВОРЕЦ</a:t>
            </a:r>
            <a:endParaRPr lang="ru-RU" sz="32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0_18e77_c1f5ebbf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80"/>
            <a:ext cx="5738826" cy="43041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429264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 Black" pitchFamily="34" charset="0"/>
              </a:rPr>
              <a:t>ЗАМОК ЛЮКСЕМБУРГСКИХ ГРАФОВ</a:t>
            </a:r>
            <a:endParaRPr lang="ru-RU" sz="28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0_cb32_961e891a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4381504" cy="3286128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Мои документы\Мои рисунки\Vue_vers_Gr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00108"/>
            <a:ext cx="4192595" cy="32861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5000636"/>
            <a:ext cx="885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БЫСТРЫЕ РЕКИ, ПЫШНЫЕ ЛЕСА И ПАМЯТНИКИ СТАРИНЫ ПРИВЛЕКАЮТ МНОЖЕСТВО ТУРИСТОВ</a:t>
            </a:r>
            <a:endParaRPr lang="ru-RU" sz="24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229600" cy="6429396"/>
          </a:xfr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ru-RU" sz="4000" b="1" i="1" dirty="0">
              <a:latin typeface="Arial Black" pitchFamily="34" charset="0"/>
            </a:endParaRPr>
          </a:p>
          <a:p>
            <a:pPr algn="ctr">
              <a:buNone/>
            </a:pPr>
            <a:r>
              <a:rPr lang="ru-RU" sz="9600" b="1" i="1" dirty="0" smtClean="0">
                <a:ln>
                  <a:solidFill>
                    <a:schemeClr val="accent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БЕЛЬГИЯ</a:t>
            </a:r>
          </a:p>
          <a:p>
            <a:pPr algn="ctr">
              <a:buNone/>
            </a:pPr>
            <a:r>
              <a:rPr lang="ru-RU" sz="5400" b="1" i="1" dirty="0">
                <a:solidFill>
                  <a:schemeClr val="tx1"/>
                </a:solidFill>
                <a:latin typeface="Arial Black" pitchFamily="34" charset="0"/>
              </a:rPr>
              <a:t>С</a:t>
            </a:r>
            <a:r>
              <a:rPr lang="ru-RU" sz="5400" b="1" i="1" dirty="0" smtClean="0">
                <a:solidFill>
                  <a:schemeClr val="tx1"/>
                </a:solidFill>
                <a:latin typeface="Arial Black" pitchFamily="34" charset="0"/>
              </a:rPr>
              <a:t>толица</a:t>
            </a:r>
          </a:p>
          <a:p>
            <a:pPr algn="ctr">
              <a:buNone/>
            </a:pPr>
            <a:r>
              <a:rPr lang="ru-RU" sz="8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БРЮССЕЛЬ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397000"/>
          <a:ext cx="8715436" cy="307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2214578"/>
                <a:gridCol w="1643074"/>
                <a:gridCol w="2571768"/>
              </a:tblGrid>
              <a:tr h="934906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ГЛАВА </a:t>
                      </a:r>
                    </a:p>
                    <a:p>
                      <a:r>
                        <a:rPr lang="ru-RU" dirty="0" smtClean="0"/>
                        <a:t>ГОС</a:t>
                      </a:r>
                      <a:r>
                        <a:rPr lang="ru-RU" baseline="0" dirty="0" smtClean="0"/>
                        <a:t> - 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ГОС.</a:t>
                      </a:r>
                    </a:p>
                    <a:p>
                      <a:r>
                        <a:rPr lang="ru-RU" dirty="0" smtClean="0"/>
                        <a:t>ЯЗЫК</a:t>
                      </a:r>
                      <a:endParaRPr lang="ru-RU" dirty="0"/>
                    </a:p>
                  </a:txBody>
                  <a:tcPr/>
                </a:tc>
              </a:tr>
              <a:tr h="213692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ЛЮКСЕМБУРГ</a:t>
                      </a:r>
                      <a:endParaRPr lang="ru-RU" sz="2000" b="1" i="1" baseline="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ЛЮКСЕМБУРГ</a:t>
                      </a:r>
                      <a:endParaRPr lang="ru-RU" sz="2000" b="1" i="1" baseline="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ВЕЛИКИЙ</a:t>
                      </a:r>
                    </a:p>
                    <a:p>
                      <a:r>
                        <a:rPr lang="ru-RU" sz="2000" b="1" i="1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ГЕРЦОГ</a:t>
                      </a:r>
                      <a:endParaRPr lang="ru-RU" sz="2000" b="1" i="1" baseline="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endParaRPr lang="ru-RU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endParaRPr lang="ru-RU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ФРАНЦУЗСКИЙ,</a:t>
                      </a:r>
                    </a:p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НЕМЕЦКИЙ</a:t>
                      </a:r>
                    </a:p>
                    <a:p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286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4572008"/>
            <a:ext cx="5486400" cy="107157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Государственный флаг Бельгии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2" r="62"/>
          <a:stretch>
            <a:fillRect/>
          </a:stretch>
        </p:blipFill>
        <p:spPr bwMode="auto">
          <a:xfrm>
            <a:off x="1792288" y="612775"/>
            <a:ext cx="5486400" cy="310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3143272" cy="437708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Мои документы\Мои рисунки\r,tkmubb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00042"/>
            <a:ext cx="3880142" cy="4000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5715016"/>
            <a:ext cx="7547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</a:rPr>
              <a:t>КОРОЛЬ БЕЛЬГИИ АЛЬБЕРТ </a:t>
            </a:r>
            <a:r>
              <a:rPr lang="en-US" sz="2400" b="1" i="1" dirty="0" smtClean="0">
                <a:solidFill>
                  <a:srgbClr val="C00000"/>
                </a:solidFill>
                <a:latin typeface="Arial Black" pitchFamily="34" charset="0"/>
              </a:rPr>
              <a:t>II</a:t>
            </a:r>
            <a:endParaRPr lang="ru-RU" sz="24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ЦЕНТРАЛЬНАЯ ПЛОЩАДЬ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350046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ГОТИЧЕСКАЯ РАТУША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2813" b="22813"/>
          <a:stretch>
            <a:fillRect/>
          </a:stretch>
        </p:blipFill>
        <p:spPr bwMode="auto">
          <a:xfrm>
            <a:off x="1500166" y="1928802"/>
            <a:ext cx="657229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ШТАБ-КВАРТИРА НАТО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578628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ЗДАНИЕ СОВЕТА ЕЭС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0240"/>
            <a:ext cx="564360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140</Words>
  <Application>Microsoft Office PowerPoint</Application>
  <PresentationFormat>Экран (4:3)</PresentationFormat>
  <Paragraphs>109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Государственный флаг Бельгии</vt:lpstr>
      <vt:lpstr>Слайд 5</vt:lpstr>
      <vt:lpstr>ЦЕНТРАЛЬНАЯ ПЛОЩАДЬ</vt:lpstr>
      <vt:lpstr>ГОТИЧЕСКАЯ РАТУША</vt:lpstr>
      <vt:lpstr>ШТАБ-КВАРТИРА НАТО</vt:lpstr>
      <vt:lpstr>ЗДАНИЕ СОВЕТА ЕЭС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БЕНИЛЮКС</dc:title>
  <dc:creator>Admin</dc:creator>
  <cp:lastModifiedBy>Admin</cp:lastModifiedBy>
  <cp:revision>33</cp:revision>
  <dcterms:created xsi:type="dcterms:W3CDTF">2011-03-27T17:11:21Z</dcterms:created>
  <dcterms:modified xsi:type="dcterms:W3CDTF">2011-04-05T05:26:35Z</dcterms:modified>
</cp:coreProperties>
</file>