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79" r:id="rId4"/>
    <p:sldId id="280" r:id="rId5"/>
    <p:sldId id="284" r:id="rId6"/>
    <p:sldId id="281" r:id="rId7"/>
    <p:sldId id="285" r:id="rId8"/>
    <p:sldId id="264" r:id="rId9"/>
    <p:sldId id="265" r:id="rId10"/>
    <p:sldId id="266" r:id="rId11"/>
    <p:sldId id="277" r:id="rId12"/>
    <p:sldId id="275" r:id="rId13"/>
    <p:sldId id="274" r:id="rId14"/>
    <p:sldId id="286" r:id="rId15"/>
    <p:sldId id="288" r:id="rId16"/>
    <p:sldId id="290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5" autoAdjust="0"/>
  </p:normalViewPr>
  <p:slideViewPr>
    <p:cSldViewPr>
      <p:cViewPr varScale="1">
        <p:scale>
          <a:sx n="48" d="100"/>
          <a:sy n="48" d="100"/>
        </p:scale>
        <p:origin x="-131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A03E195-B1B0-41EF-B2CE-CAC3E3AA7462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66132C-F5F1-4050-A3DC-D772E6ABA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7156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МАДОУ детский сад комбинированного вида № 200</a:t>
            </a:r>
            <a:endParaRPr lang="ru-RU" sz="24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215370" cy="450059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Математическое  развитие детей  средствами  литературы и фольклора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Учитель-дефектолог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Сочнева Ольга Юрьевна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Первая квалификационная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категория</a:t>
            </a:r>
          </a:p>
          <a:p>
            <a:pPr algn="r"/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1500174"/>
            <a:ext cx="73581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Кроме того пословицы и поговорки будут способствовать развитию логического мышления, умению понимать скрытый смысл простых выражений, строить элементарные умозаключения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4807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Использование  считалок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3657600" cy="52634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 целью закрепления умения вести счёт в прямом и обратном порядке</a:t>
            </a:r>
          </a:p>
          <a:p>
            <a:r>
              <a:rPr lang="ru-RU" dirty="0" smtClean="0"/>
              <a:t>для формирования временных представлений</a:t>
            </a:r>
          </a:p>
          <a:p>
            <a:r>
              <a:rPr lang="ru-RU" dirty="0" smtClean="0"/>
              <a:t>умения вести пересчет предметов, применять в повседневной жизни сформированные навыки</a:t>
            </a:r>
          </a:p>
          <a:p>
            <a:r>
              <a:rPr lang="ru-RU" dirty="0" smtClean="0"/>
              <a:t>развивать память, зрительное и слуховое внимание</a:t>
            </a:r>
          </a:p>
          <a:p>
            <a:r>
              <a:rPr lang="ru-RU" dirty="0" smtClean="0"/>
              <a:t>закреплять и отрабатывать математические термины, слова и обороты речи связанные с числами</a:t>
            </a:r>
          </a:p>
          <a:p>
            <a:endParaRPr lang="ru-RU" dirty="0"/>
          </a:p>
        </p:txBody>
      </p:sp>
      <p:pic>
        <p:nvPicPr>
          <p:cNvPr id="3074" name="Picture 2" descr="C:\Documents and Settings\Татьяна\Рабочий стол\гмо 23.03\1b9e6b05972cc30e2c7e216311543218_600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1837" y="1743075"/>
            <a:ext cx="31146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Сказки и стихотворения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657600" cy="49754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 ознакомлении детей с числами и цифрами</a:t>
            </a:r>
          </a:p>
          <a:p>
            <a:r>
              <a:rPr lang="ru-RU" dirty="0" smtClean="0"/>
              <a:t>при решении арифметических задач</a:t>
            </a:r>
          </a:p>
          <a:p>
            <a:r>
              <a:rPr lang="ru-RU" dirty="0" smtClean="0"/>
              <a:t>при формировании представлений о величине предметов</a:t>
            </a:r>
          </a:p>
          <a:p>
            <a:r>
              <a:rPr lang="ru-RU" dirty="0" smtClean="0"/>
              <a:t> пространственных и количественных отношений</a:t>
            </a:r>
          </a:p>
          <a:p>
            <a:r>
              <a:rPr lang="ru-RU" dirty="0" smtClean="0"/>
              <a:t>с временными представлениями</a:t>
            </a:r>
          </a:p>
          <a:p>
            <a:r>
              <a:rPr lang="ru-RU" dirty="0" smtClean="0"/>
              <a:t>при ознакомлении с геометрическими фигурами</a:t>
            </a:r>
            <a:endParaRPr lang="ru-RU" dirty="0"/>
          </a:p>
        </p:txBody>
      </p:sp>
      <p:pic>
        <p:nvPicPr>
          <p:cNvPr id="4099" name="Picture 3" descr="C:\Documents and Settings\Татьяна\Мои документы\методист\СЛР\teremok3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4" y="2000241"/>
            <a:ext cx="4222149" cy="3327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</a:rPr>
              <a:t>Пальчиковые игры и физкультминутки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3657600" cy="52565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помогут усвоить понятия «право», «лево», «выше», «ниже», «ближе», «дальше», «вперёд», «назад»</a:t>
            </a:r>
          </a:p>
          <a:p>
            <a:r>
              <a:rPr lang="ru-RU" sz="1800" dirty="0" smtClean="0"/>
              <a:t>способствуют развитию счёта на слух </a:t>
            </a:r>
          </a:p>
          <a:p>
            <a:r>
              <a:rPr lang="ru-RU" sz="1800" dirty="0" smtClean="0"/>
              <a:t>будут развивать мелкую и общую моторику</a:t>
            </a:r>
          </a:p>
          <a:p>
            <a:r>
              <a:rPr lang="ru-RU" sz="1800" dirty="0" smtClean="0"/>
              <a:t>сформируют внимание и память</a:t>
            </a:r>
          </a:p>
          <a:p>
            <a:r>
              <a:rPr lang="ru-RU" sz="1800" dirty="0" smtClean="0"/>
              <a:t>помогут усвоить  порядковый и количественный счёт</a:t>
            </a:r>
          </a:p>
          <a:p>
            <a:endParaRPr lang="ru-RU" dirty="0"/>
          </a:p>
        </p:txBody>
      </p:sp>
      <p:pic>
        <p:nvPicPr>
          <p:cNvPr id="1026" name="Picture 2" descr="C:\Documents and Settings\Татьяна\Рабочий стол\гмо 23.03\xn-1-etbo7a5c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43050"/>
            <a:ext cx="3672408" cy="495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русских народных и литературных сказок</a:t>
            </a:r>
            <a:endParaRPr lang="ru-RU" sz="24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sz="1800" dirty="0" smtClean="0"/>
              <a:t>Сказка «Колобок» поможет сформировать количественный и порядковый счёт, геометрические представления( круг, шар)</a:t>
            </a:r>
          </a:p>
          <a:p>
            <a:pPr>
              <a:buNone/>
            </a:pPr>
            <a:r>
              <a:rPr lang="ru-RU" sz="1800" dirty="0" smtClean="0"/>
              <a:t>-На что похож колобок?(На шар.)</a:t>
            </a:r>
          </a:p>
          <a:p>
            <a:pPr>
              <a:buNone/>
            </a:pPr>
            <a:r>
              <a:rPr lang="ru-RU" sz="1800" dirty="0" smtClean="0"/>
              <a:t>-Нарисуйте Колобка. Какую фигуру вы изобразили?(Круг.)</a:t>
            </a:r>
          </a:p>
          <a:p>
            <a:pPr>
              <a:buNone/>
            </a:pPr>
            <a:r>
              <a:rPr lang="ru-RU" sz="1800" dirty="0" smtClean="0"/>
              <a:t>-Кто встретился колобку первым?</a:t>
            </a:r>
          </a:p>
          <a:p>
            <a:pPr>
              <a:buNone/>
            </a:pPr>
            <a:r>
              <a:rPr lang="ru-RU" sz="1800" dirty="0" smtClean="0"/>
              <a:t>-Кто вторым?</a:t>
            </a:r>
          </a:p>
          <a:p>
            <a:pPr>
              <a:buNone/>
            </a:pPr>
            <a:r>
              <a:rPr lang="ru-RU" sz="1800" dirty="0" smtClean="0"/>
              <a:t>-Кто третьим?</a:t>
            </a:r>
          </a:p>
          <a:p>
            <a:pPr>
              <a:buNone/>
            </a:pPr>
            <a:r>
              <a:rPr lang="ru-RU" sz="1800" dirty="0" smtClean="0"/>
              <a:t>-Кто четвёртым?</a:t>
            </a:r>
          </a:p>
          <a:p>
            <a:pPr>
              <a:buNone/>
            </a:pPr>
            <a:r>
              <a:rPr lang="ru-RU" sz="1800" dirty="0" smtClean="0"/>
              <a:t>-Сколько всего животных встретил колобок?</a:t>
            </a:r>
          </a:p>
          <a:p>
            <a:pPr>
              <a:buNone/>
            </a:pPr>
            <a:r>
              <a:rPr lang="ru-RU" sz="1800" dirty="0" smtClean="0"/>
              <a:t>-Посчитайте животных  по порядку.</a:t>
            </a:r>
          </a:p>
          <a:p>
            <a:pPr>
              <a:buNone/>
            </a:pPr>
            <a:r>
              <a:rPr lang="ru-RU" sz="1800" dirty="0" smtClean="0"/>
              <a:t>-Теперь пересчитайте  их в обратном порядке.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Воскобович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Основные принципы технологии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Игра плюс сказка</a:t>
            </a:r>
            <a:endParaRPr lang="ru-RU" dirty="0" smtClean="0"/>
          </a:p>
          <a:p>
            <a:r>
              <a:rPr lang="ru-RU" dirty="0" smtClean="0"/>
              <a:t> Принципом технологии "Сказочные лабиринты игры" является игровое обучение детей дошкольного возраста. Особенность ее в том, что в этой игре реально выстраивается почти весь процесс обучения ребенка. "Сказочные лабиринты игры" - это форма взаимодействия взрослого и детей через реализацию определенного сюжета (игры и сказки). При этом образовательные задачи включены в содержание игры.</a:t>
            </a:r>
            <a:br>
              <a:rPr lang="ru-RU" dirty="0" smtClean="0"/>
            </a:br>
            <a:r>
              <a:rPr lang="ru-RU" dirty="0" smtClean="0"/>
              <a:t>Дополнительную игровую мотивацию создают и методические сказки. В их сюжеты органично вплетается система вопросов, задач, упражнения, заданий. Очень удобно - взрослый читает сказку, ребенок ее слушает и по ходу сюжета отвечает на вопросы, решает задачи, выполняет задания.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Сенсомоторная </a:t>
            </a:r>
            <a:r>
              <a:rPr lang="ru-RU" sz="2000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развивающая среда - Фиолетовый лес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2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 descr="C:\Users\1\Desktop\P1060621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539552" y="980728"/>
            <a:ext cx="7992888" cy="5672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528850"/>
            <a:ext cx="82153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Загадки, пословицы,  поговорки, считалки, стихи и сказки могут быть использованы не только на занятиях по математике, но и в играх детей, повседневной жизни с целью закрепления пройденного материала.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Работу  с детьми по разучиванию загадок, пословиц, поговорок, стихов математического содержания можно предложить и родителям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785794"/>
            <a:ext cx="8072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Таким образом, устное народное творчество и произведения детских писателей  играют существенно важную роль в обучении детей математике. Использование фольклора и литературных произведений поможет сформировать не только математические представления, но и  приобщит детей к активной умственной деятельности, умению выделять главные свойства предметов и явлений, разовьёт активность, наблюдательность, смекалку, научат делать умозаключения, строить высказывания, суждения, быстроту реакции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16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спасибо за внимание 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Documents and Settings\Татьяна\Мои документы\Мои рисунки\доу\multik397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43314"/>
            <a:ext cx="335758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7863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643050"/>
            <a:ext cx="7786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совершенствует общую культуру мышления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приучает детей логически рассуждать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воспитывает точность  и обстоятельность высказываний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способствует приобретению рациональных качеств мысли и её выражения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требует воображения и интуиции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32656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Математика  универсальный и мощный метод познания</a:t>
            </a:r>
            <a:endParaRPr lang="ru-RU" sz="40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Широкие возможности для формирования математической культуры представляет ознакомление с литературными произведениями и малыми фольклорными формами</a:t>
            </a:r>
          </a:p>
        </p:txBody>
      </p:sp>
      <p:pic>
        <p:nvPicPr>
          <p:cNvPr id="3" name="Picture 2" descr="C:\Documents and Settings\Татьяна\Мои документы\методист\СЛР\the_rolling_bun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54546"/>
            <a:ext cx="6768752" cy="379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Малые фольклорные формы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пословицы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4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потешки</a:t>
            </a:r>
            <a:endParaRPr lang="ru-RU" sz="4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-прибаутки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-поговорки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-скороговорки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-считалки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-загадки</a:t>
            </a:r>
          </a:p>
          <a:p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-сказки</a:t>
            </a:r>
          </a:p>
        </p:txBody>
      </p:sp>
      <p:pic>
        <p:nvPicPr>
          <p:cNvPr id="3" name="Picture 2" descr="C:\Documents and Settings\Татьяна\Рабочий стол\гмо 23.03\ee23e653c26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71744"/>
            <a:ext cx="4176464" cy="359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Содержательные линии математического образования</a:t>
            </a:r>
            <a:endParaRPr lang="ru-RU" sz="36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-Арифметическая и алгебраическая(«Количество и счёт)</a:t>
            </a:r>
          </a:p>
          <a:p>
            <a:pPr>
              <a:buNone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-Геометрическая(«Величина» и «Ориентировка во времени»</a:t>
            </a:r>
          </a:p>
          <a:p>
            <a:pPr>
              <a:buNone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Величинная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(«Форма» и «Ориентировка в пространстве»)</a:t>
            </a:r>
          </a:p>
          <a:p>
            <a:pPr>
              <a:buNone/>
            </a:pP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-Алгоритмическая(программа «Детство»)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cs typeface="Times New Roman" pitchFamily="18" charset="0"/>
              </a:rPr>
              <a:t>Произведения детских писателей и малые фольклорные жанры могут широко использоваться в работе с дошкольниками</a:t>
            </a:r>
            <a:endParaRPr lang="ru-RU" sz="2800" dirty="0" smtClean="0"/>
          </a:p>
          <a:p>
            <a:pPr eaLnBrk="0" hangingPunct="0"/>
            <a:r>
              <a:rPr lang="ru-RU" sz="2800" b="1" dirty="0" smtClean="0">
                <a:cs typeface="Times New Roman" pitchFamily="18" charset="0"/>
              </a:rPr>
              <a:t>- </a:t>
            </a:r>
            <a:r>
              <a:rPr lang="ru-RU" sz="2400" b="1" dirty="0" smtClean="0">
                <a:cs typeface="Times New Roman" pitchFamily="18" charset="0"/>
              </a:rPr>
              <a:t>как прием, побуждающий к приобретению знаний – при знакомстве с новым материалом (явлением, числом, понятием)</a:t>
            </a:r>
            <a:endParaRPr lang="ru-RU" sz="2400" dirty="0" smtClean="0"/>
          </a:p>
          <a:p>
            <a:pPr eaLnBrk="0" hangingPunct="0"/>
            <a:r>
              <a:rPr lang="ru-RU" sz="2400" b="1" dirty="0" smtClean="0">
                <a:cs typeface="Times New Roman" pitchFamily="18" charset="0"/>
              </a:rPr>
              <a:t>- как прием, обостряющий наблюдательность, – при закреплении определенного знания (правила) </a:t>
            </a:r>
            <a:endParaRPr lang="ru-RU" sz="2400" dirty="0" smtClean="0"/>
          </a:p>
          <a:p>
            <a:pPr eaLnBrk="0" hangingPunct="0"/>
            <a:r>
              <a:rPr lang="ru-RU" sz="2400" b="1" dirty="0" smtClean="0">
                <a:cs typeface="Times New Roman" pitchFamily="18" charset="0"/>
              </a:rPr>
              <a:t>-как игровой (занимательный) материал, отвечающий возрастным потребностям детей дошкольного возраста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12845"/>
            <a:ext cx="784887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работе по формированию ЭМП могут быть использованы загадки следующего содержания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-связанные с понятием числа и цифры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со сравнением множеств, величин, чисел: больше - меньше, выше - ниже, длиннее - короче, уже - шире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 временными представлениями и понятиями: части суток,  вчера, сегодня, завтра, дни недели, месяцы, времена года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  пространственными представлениями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-с формой предметов, раскрывающие свойства геометрических фигур</a:t>
            </a:r>
          </a:p>
          <a:p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особенно эффективно использование загадок на закрепление пройденного материала, где дети должны найти и показать угаданную цифру  или геометрическую фигуру</a:t>
            </a:r>
          </a:p>
          <a:p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42910" y="1001237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Загадывание  загадок на занятиях по математике и в повседневной жизни детей, способствует не только знакомству, закреплению, конкретизации знаний детей о числах, величинах, геометрических фигурах, но и обогащению словаря, развитию речи, логического мышления, слухового и зрительного внимания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 формировании ЭМП используются  пословицы и  поговорки</a:t>
            </a:r>
            <a:endParaRPr lang="ru-RU" sz="2800" b="1" i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24944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1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 ознакомлении с числом</a:t>
            </a:r>
          </a:p>
          <a:p>
            <a:r>
              <a:rPr lang="ru-RU" sz="1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последовательностью дней недели</a:t>
            </a:r>
          </a:p>
          <a:p>
            <a:r>
              <a:rPr lang="ru-RU" sz="1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временами  года</a:t>
            </a:r>
          </a:p>
          <a:p>
            <a:r>
              <a:rPr lang="ru-RU" sz="11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частями суток</a:t>
            </a:r>
          </a:p>
          <a:p>
            <a:endParaRPr lang="ru-RU" sz="6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380</TotalTime>
  <Words>693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МАДОУ детский сад комбинированного вида № 200</vt:lpstr>
      <vt:lpstr>Слайд 2</vt:lpstr>
      <vt:lpstr>Слайд 3</vt:lpstr>
      <vt:lpstr>Слайд 4</vt:lpstr>
      <vt:lpstr>Содержательные линии математического образования</vt:lpstr>
      <vt:lpstr>Слайд 6</vt:lpstr>
      <vt:lpstr>Слайд 7</vt:lpstr>
      <vt:lpstr>Слайд 8</vt:lpstr>
      <vt:lpstr>При  формировании ЭМП используются  пословицы и  поговорки</vt:lpstr>
      <vt:lpstr>Слайд 10</vt:lpstr>
      <vt:lpstr>Использование  считалок</vt:lpstr>
      <vt:lpstr>Сказки и стихотворения</vt:lpstr>
      <vt:lpstr>Пальчиковые игры и физкультминутки</vt:lpstr>
      <vt:lpstr>Использование русских народных и литературных сказок</vt:lpstr>
      <vt:lpstr>Воскобович</vt:lpstr>
      <vt:lpstr>Слайд 16</vt:lpstr>
      <vt:lpstr>Слайд 17</vt:lpstr>
      <vt:lpstr>Слайд 18</vt:lpstr>
      <vt:lpstr>спасибо за внимание </vt:lpstr>
    </vt:vector>
  </TitlesOfParts>
  <Company>Детский сад 200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комбинированного вида № 200» </dc:title>
  <dc:creator>Компьютер</dc:creator>
  <cp:lastModifiedBy>оля</cp:lastModifiedBy>
  <cp:revision>43</cp:revision>
  <dcterms:created xsi:type="dcterms:W3CDTF">2011-03-17T00:14:50Z</dcterms:created>
  <dcterms:modified xsi:type="dcterms:W3CDTF">2014-10-08T05:08:46Z</dcterms:modified>
</cp:coreProperties>
</file>