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6" r:id="rId9"/>
    <p:sldId id="262" r:id="rId10"/>
    <p:sldId id="263" r:id="rId11"/>
    <p:sldId id="264" r:id="rId12"/>
    <p:sldId id="269" r:id="rId13"/>
    <p:sldId id="270" r:id="rId14"/>
    <p:sldId id="271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Части суток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507761812650032"/>
          <c:y val="3.2288388770382405E-2"/>
          <c:w val="0.74376199732939674"/>
          <c:h val="0.8273244964970301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axId val="75547392"/>
        <c:axId val="75548928"/>
      </c:barChart>
      <c:catAx>
        <c:axId val="75547392"/>
        <c:scaling>
          <c:orientation val="minMax"/>
        </c:scaling>
        <c:axPos val="b"/>
        <c:majorTickMark val="none"/>
        <c:tickLblPos val="nextTo"/>
        <c:crossAx val="75548928"/>
        <c:crosses val="autoZero"/>
        <c:auto val="1"/>
        <c:lblAlgn val="ctr"/>
        <c:lblOffset val="100"/>
      </c:catAx>
      <c:valAx>
        <c:axId val="755489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55473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Времена года</a:t>
            </a:r>
          </a:p>
        </c:rich>
      </c:tx>
      <c:layout>
        <c:manualLayout>
          <c:xMode val="edge"/>
          <c:yMode val="edge"/>
          <c:x val="0.23508171339987768"/>
          <c:y val="5.9972806481110773E-2"/>
        </c:manualLayout>
      </c:layout>
    </c:title>
    <c:plotArea>
      <c:layout>
        <c:manualLayout>
          <c:layoutTarget val="inner"/>
          <c:xMode val="edge"/>
          <c:yMode val="edge"/>
          <c:x val="0.10933365684618528"/>
          <c:y val="0.12693724428375455"/>
          <c:w val="0.76896858503566379"/>
          <c:h val="0.75918178800398362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axId val="76061312"/>
        <c:axId val="76063104"/>
      </c:barChart>
      <c:catAx>
        <c:axId val="76061312"/>
        <c:scaling>
          <c:orientation val="minMax"/>
        </c:scaling>
        <c:axPos val="b"/>
        <c:majorTickMark val="none"/>
        <c:tickLblPos val="nextTo"/>
        <c:crossAx val="76063104"/>
        <c:crosses val="autoZero"/>
        <c:auto val="1"/>
        <c:lblAlgn val="ctr"/>
        <c:lblOffset val="100"/>
      </c:catAx>
      <c:valAx>
        <c:axId val="760631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60613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Дни недели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axId val="76940032"/>
        <c:axId val="76941568"/>
      </c:barChart>
      <c:catAx>
        <c:axId val="76940032"/>
        <c:scaling>
          <c:orientation val="minMax"/>
        </c:scaling>
        <c:axPos val="b"/>
        <c:majorTickMark val="none"/>
        <c:tickLblPos val="nextTo"/>
        <c:crossAx val="76941568"/>
        <c:crosses val="autoZero"/>
        <c:auto val="1"/>
        <c:lblAlgn val="ctr"/>
        <c:lblOffset val="100"/>
      </c:catAx>
      <c:valAx>
        <c:axId val="76941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69400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6CF3F4-2D5C-45DF-841D-71F3D775186D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335A28-06CF-43D0-ABF4-B517AE86AE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часы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931535" cy="6339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Рабочий стол\фотки презентация\IMG_5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840902" cy="2560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59" name="Picture 3" descr="C:\Documents and Settings\User\Рабочий стол\фотки презентация\IMG_58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8"/>
            <a:ext cx="3962792" cy="2643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0" name="Picture 4" descr="C:\Documents and Settings\User\Рабочий стол\фотки презентация\IMG_5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76" y="3929066"/>
            <a:ext cx="3607458" cy="240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 descr="C:\Documents and Settings\User\Рабочий стол\фотки презентация\IMG_58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571480"/>
            <a:ext cx="4491165" cy="2995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фотки презентация\IMG_5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143372" cy="27636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3" name="Picture 3" descr="C:\Documents and Settings\User\Рабочий стол\фотки презентация\IMG_58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997" y="1643050"/>
            <a:ext cx="4534003" cy="3024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4" name="Picture 4" descr="C:\Documents and Settings\User\Рабочий стол\фотки презентация\IMG_58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3898870" cy="26005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58346" cy="16430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Формы работы с родителями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00240"/>
            <a:ext cx="2714644" cy="17145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Беседы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714620"/>
            <a:ext cx="2928958" cy="18573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Выставки моделей времени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928802"/>
            <a:ext cx="3000396" cy="17859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Консультации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429132"/>
            <a:ext cx="2786082" cy="17859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Совместная презентация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4357694"/>
            <a:ext cx="3071834" cy="18573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Буклет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CIM\101NIKON\Копия IMG_6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536182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F:\DCIM\101NIKON\Копия IMG_6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2948457" cy="2600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F:\DCIM\101NIKON\Копия IMG_63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9762" y="2285992"/>
            <a:ext cx="3424238" cy="2282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F:\DCIM\101NIKON\IMG_63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571744"/>
            <a:ext cx="3246423" cy="2164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F:\DCIM\101NIKON\IMG_64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214818"/>
            <a:ext cx="364333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1NIKON\Копия IMG_6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657965" cy="44386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857255"/>
          </a:xfrm>
        </p:spPr>
        <p:txBody>
          <a:bodyPr/>
          <a:lstStyle/>
          <a:p>
            <a:r>
              <a:rPr lang="ru-RU" dirty="0" smtClean="0"/>
              <a:t>Результаты диагностики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214422"/>
          <a:ext cx="300039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86116" y="714356"/>
          <a:ext cx="307183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786446" y="785794"/>
          <a:ext cx="364333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785786" y="1285860"/>
            <a:ext cx="7572428" cy="4071966"/>
          </a:xfrm>
          <a:prstGeom prst="ribb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Спасибо за внимание!!!</a:t>
            </a:r>
            <a:endParaRPr lang="ru-RU" sz="4800" b="1" dirty="0"/>
          </a:p>
        </p:txBody>
      </p:sp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3"/>
            <a:ext cx="7958166" cy="1285883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214282" y="2214554"/>
            <a:ext cx="8715436" cy="3500462"/>
          </a:xfrm>
          <a:prstGeom prst="ellipseRibbon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Интеллектуальное развитие дошкольников посредством формирования у детей представлений о времени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7643866" cy="571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596" y="928670"/>
            <a:ext cx="8429652" cy="5429288"/>
          </a:xfrm>
          <a:prstGeom prst="horizontalScroll">
            <a:avLst/>
          </a:prstGeom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2071678"/>
            <a:ext cx="7072362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Формировать понятия  о частях суток, временах года, днях недели.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Учить детей  регулировать свою деятельность во времени, т.е. ускорять и замедлять темп работы, вовремя заканчивать работу или игру.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.Развивать чувство времени.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Воспитывать  организованность, дисциплинированность.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ертикальный свиток 11"/>
          <p:cNvSpPr/>
          <p:nvPr/>
        </p:nvSpPr>
        <p:spPr>
          <a:xfrm>
            <a:off x="1714480" y="785794"/>
            <a:ext cx="6143668" cy="5500726"/>
          </a:xfrm>
          <a:prstGeom prst="vertic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57422" y="1857364"/>
            <a:ext cx="4643470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Длительность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месяцев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5-6 лет,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воспитатели,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0"/>
            <a:ext cx="3500462" cy="1857363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Время</a:t>
            </a:r>
            <a:endParaRPr lang="ru-RU" sz="8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5036347" y="2250273"/>
            <a:ext cx="207170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214414" y="2143116"/>
            <a:ext cx="221457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321041" y="2822571"/>
            <a:ext cx="2001058" cy="7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перфолента 11"/>
          <p:cNvSpPr/>
          <p:nvPr/>
        </p:nvSpPr>
        <p:spPr>
          <a:xfrm>
            <a:off x="6072198" y="4071942"/>
            <a:ext cx="2571768" cy="1285884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Времена года</a:t>
            </a:r>
            <a:endParaRPr lang="ru-RU" sz="3600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000364" y="4071942"/>
            <a:ext cx="2714644" cy="1357322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Дни недели</a:t>
            </a:r>
            <a:endParaRPr lang="ru-RU" sz="3600" dirty="0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142844" y="4071942"/>
            <a:ext cx="2428892" cy="142876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Части суток</a:t>
            </a:r>
            <a:endParaRPr lang="ru-RU" sz="3600" b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Развивающая среда </a:t>
            </a:r>
            <a:endParaRPr lang="ru-RU" dirty="0"/>
          </a:p>
        </p:txBody>
      </p:sp>
      <p:pic>
        <p:nvPicPr>
          <p:cNvPr id="21506" name="Picture 2" descr="C:\Documents and Settings\User\Рабочий стол\фотки презентация\IMG_5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605448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07" name="Picture 3" descr="C:\Documents and Settings\User\Рабочий стол\фотки презентация\IMG_58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451004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072494" cy="1143007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работы с детьми: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1500174"/>
            <a:ext cx="2357454" cy="1571636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4429124" y="3214686"/>
            <a:ext cx="2571768" cy="1428760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214546" y="2143116"/>
            <a:ext cx="2500330" cy="1643074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Моделирование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500562" y="1357298"/>
            <a:ext cx="2357454" cy="1714512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Упражнения по общей моторике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6500826" y="2285992"/>
            <a:ext cx="2428892" cy="1500198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71472" y="3357562"/>
            <a:ext cx="2428892" cy="1428760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357422" y="4429132"/>
            <a:ext cx="2500330" cy="1571636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коллажа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143636" y="4286256"/>
            <a:ext cx="2643206" cy="1571636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Сюжетно-ролевые игры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Рабочий стол\фотки презентация\IMG_5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286280" cy="24646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3" name="Picture 5" descr="C:\Documents and Settings\User\Рабочий стол\фотки презентация\ло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357562"/>
            <a:ext cx="4284101" cy="2857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C:\Documents and Settings\User\Рабочий стол\фотки презентация\лоло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3571900" cy="2382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фотки презентация\IMG_5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209"/>
            <a:ext cx="3286147" cy="2507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7" name="Picture 5" descr="C:\Documents and Settings\User\Рабочий стол\фотки презентация\IMG_58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374862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9" name="Picture 7" descr="C:\Documents and Settings\User\Рабочий стол\фотки презентация\IMG_58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7306" y="3247588"/>
            <a:ext cx="4676730" cy="31178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143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Цель проекта:</vt:lpstr>
      <vt:lpstr>Задачи:</vt:lpstr>
      <vt:lpstr>Слайд 4</vt:lpstr>
      <vt:lpstr>Время</vt:lpstr>
      <vt:lpstr>Развивающая среда </vt:lpstr>
      <vt:lpstr>Формы работы с детьми:</vt:lpstr>
      <vt:lpstr>Слайд 8</vt:lpstr>
      <vt:lpstr>Слайд 9</vt:lpstr>
      <vt:lpstr>Слайд 10</vt:lpstr>
      <vt:lpstr>Слайд 11</vt:lpstr>
      <vt:lpstr>Формы работы с родителями </vt:lpstr>
      <vt:lpstr>Слайд 13</vt:lpstr>
      <vt:lpstr>Слайд 14</vt:lpstr>
      <vt:lpstr>Результаты диагностики </vt:lpstr>
      <vt:lpstr>Слайд 16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2013-02-25T10:54:27Z</dcterms:created>
  <dcterms:modified xsi:type="dcterms:W3CDTF">2013-03-14T14:40:30Z</dcterms:modified>
</cp:coreProperties>
</file>