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8" r:id="rId3"/>
    <p:sldId id="257" r:id="rId4"/>
    <p:sldId id="287" r:id="rId5"/>
    <p:sldId id="259" r:id="rId6"/>
    <p:sldId id="262" r:id="rId7"/>
    <p:sldId id="274" r:id="rId8"/>
    <p:sldId id="272" r:id="rId9"/>
    <p:sldId id="263" r:id="rId10"/>
    <p:sldId id="265" r:id="rId11"/>
    <p:sldId id="266" r:id="rId12"/>
    <p:sldId id="271" r:id="rId13"/>
    <p:sldId id="268" r:id="rId14"/>
    <p:sldId id="273" r:id="rId15"/>
    <p:sldId id="275" r:id="rId16"/>
    <p:sldId id="276" r:id="rId17"/>
    <p:sldId id="277" r:id="rId18"/>
    <p:sldId id="278" r:id="rId19"/>
    <p:sldId id="270" r:id="rId20"/>
    <p:sldId id="28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озяин" initials="х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217" autoAdjust="0"/>
    <p:restoredTop sz="94660"/>
  </p:normalViewPr>
  <p:slideViewPr>
    <p:cSldViewPr>
      <p:cViewPr>
        <p:scale>
          <a:sx n="80" d="100"/>
          <a:sy n="80" d="100"/>
        </p:scale>
        <p:origin x="-85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0605-7BD7-47FA-BDA3-7715B08E0DF8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C2D0-9531-4390-9D45-C286F05CE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6C5E-0C2C-49C5-B3D4-D0C97823BD66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C741-3553-483F-B302-55C86D1DD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DD54-F7A0-4938-854E-3872EA3508AC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0B2E-F1FE-464F-B796-544CFE108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F568-61B0-4573-8108-9439F8884150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6830-FCD8-43E2-AC73-F447037BC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41C8-57C3-4C67-B77F-DB3A96E37A6D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8D34-6C7B-4F68-AB58-D90D4FECB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46FC-690D-4105-9438-B76D1C7F221B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68BB-393B-4F2D-9304-20B6FCB4B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1F15-3A18-4260-9FA2-3D5C864762FE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601D-CBD5-47EE-927E-BDE717B17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F879-01D1-4BC1-B28C-99836C55F781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E8E1-9D58-4E9C-AF71-89506CE6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09C0-7F52-411C-B85B-ADD722558E36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9826-0980-4670-B57E-0AEA8ABEF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EC82-F532-4DB1-9AB2-5BEC8B8AA31D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E63E-A16D-4966-91D4-29FB191A3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6B45-1971-409C-90FA-1A4E8C0E650B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F142-501A-4860-A5B4-D204C9868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130897-CC1C-4F4F-A2E5-9B25A1348BF2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63CC99-770B-4227-B3F8-1A8D58291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736"/>
            <a:ext cx="7099196" cy="257176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Коммуникативные  </a:t>
            </a:r>
            <a:b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музыкальные  танцы- игры</a:t>
            </a:r>
            <a:b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социально –личностном  развитии  дошкольников</a:t>
            </a:r>
            <a:endParaRPr lang="ru-RU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785794"/>
            <a:ext cx="790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Муниципальное бюджетное дошкольное  образовательное учреждение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       Центр развития ребенка -  детский  сад № 68 «Сказка»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5786454"/>
            <a:ext cx="5357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 Антонова Юлия Александровна</a:t>
            </a:r>
          </a:p>
          <a:p>
            <a:r>
              <a:rPr lang="ru-RU" dirty="0" smtClean="0"/>
              <a:t>МБДОУ  ЦРР - детский сад № 68 «Сказка»</a:t>
            </a:r>
          </a:p>
          <a:p>
            <a:r>
              <a:rPr lang="ru-RU" dirty="0" smtClean="0"/>
              <a:t>п.Фряново,  ул.Текстильщиков  д. 9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625" y="498475"/>
            <a:ext cx="80724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Реализация  важнейших  дидактических  задач  развития  детей  в процессе  освоения  и   исполнения  коммуникативных  танцев - игр:</a:t>
            </a:r>
            <a:endParaRPr lang="ru-RU" sz="2000" dirty="0"/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-социально-эмоциональное  воспитание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ребенка,           </a:t>
            </a:r>
            <a:endParaRPr lang="ru-RU" sz="2000" dirty="0"/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- развитие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музыкальности,</a:t>
            </a:r>
            <a:endParaRPr lang="ru-RU" sz="2000" dirty="0"/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-формирование  двигательных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навыков,</a:t>
            </a:r>
            <a:endParaRPr lang="ru-RU" sz="2000" dirty="0"/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- умение ориентироваться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пространстве,</a:t>
            </a:r>
            <a:endParaRPr lang="ru-RU" sz="2000" dirty="0"/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- развитие  важнейших  личностных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284984"/>
            <a:ext cx="4512000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93172" y="3406389"/>
            <a:ext cx="4421129" cy="314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38" y="785813"/>
            <a:ext cx="79295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коммуникативных  танцах-играх(помимо  развития  музыкального слуха, выразительности движений, ориентировки в пространстве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могут  быть эффективно  реализованы  следующие  направления  воспитательной работы: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динамической   стороны  общения:  легкости  вступления в контакт, инициативности, готовности к общению;</a:t>
            </a:r>
          </a:p>
          <a:p>
            <a:pPr algn="just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 эмпатии, сочувствия  к партнеру, эмоциональности  и выразительности  невербальных  средств общения;</a:t>
            </a:r>
          </a:p>
          <a:p>
            <a:pPr algn="just" eaLnBrk="0" hangingPunct="0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позитивного  самоощущения, что связано  с состоянием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раскрепощенности,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уверенности  в себе, ощущением  собственного  эмоционального  благополучия, своей  значимости в детском коллективе, сформированной  положительной  самооценки.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just" eaLnBrk="1" hangingPunct="1"/>
            <a:r>
              <a:rPr lang="ru-RU" sz="2000" dirty="0" smtClean="0">
                <a:solidFill>
                  <a:schemeClr val="tx1"/>
                </a:solidFill>
              </a:rPr>
              <a:t>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  танцы  построены  в  основном  на  жестах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и  движениях, которые  в  житейском  обиходе  выражают 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дружелюбие, открытое отношение  людей друг к другу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457200" y="5857875"/>
            <a:ext cx="4040188" cy="357188"/>
          </a:xfrm>
        </p:spPr>
        <p:txBody>
          <a:bodyPr/>
          <a:lstStyle/>
          <a:p>
            <a:pPr eaLnBrk="1" hangingPunct="1"/>
            <a:r>
              <a:rPr lang="ru-RU" sz="2000" b="0" dirty="0" smtClean="0">
                <a:solidFill>
                  <a:schemeClr val="tx1"/>
                </a:solidFill>
              </a:rPr>
              <a:t>        «Здравствуйте!»</a:t>
            </a:r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3"/>
          </p:nvPr>
        </p:nvSpPr>
        <p:spPr>
          <a:xfrm>
            <a:off x="4684713" y="5786438"/>
            <a:ext cx="4041775" cy="571500"/>
          </a:xfrm>
        </p:spPr>
        <p:txBody>
          <a:bodyPr/>
          <a:lstStyle/>
          <a:p>
            <a:pPr eaLnBrk="1" hangingPunct="1"/>
            <a:r>
              <a:rPr lang="ru-RU" sz="2000" b="0" dirty="0" smtClean="0">
                <a:solidFill>
                  <a:schemeClr val="tx1"/>
                </a:solidFill>
              </a:rPr>
              <a:t>            «До свидания!»</a:t>
            </a:r>
          </a:p>
        </p:txBody>
      </p:sp>
      <p:pic>
        <p:nvPicPr>
          <p:cNvPr id="24580" name="Picture 2" descr="C:\Users\хозяин\Documents\Фото к презентации  Игровые технологии\IMG_03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2357438"/>
            <a:ext cx="4325937" cy="3357562"/>
          </a:xfrm>
        </p:spPr>
      </p:pic>
      <p:pic>
        <p:nvPicPr>
          <p:cNvPr id="24581" name="Picture 2" descr="C:\Users\хозяин\Documents\Фото к презентации  Игровые технологии\IMG_03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2357438"/>
            <a:ext cx="4284663" cy="3357562"/>
          </a:xfrm>
        </p:spPr>
      </p:pic>
      <p:sp>
        <p:nvSpPr>
          <p:cNvPr id="24582" name="Прямоугольник 8"/>
          <p:cNvSpPr>
            <a:spLocks noChangeArrowheads="1"/>
          </p:cNvSpPr>
          <p:nvPr/>
        </p:nvSpPr>
        <p:spPr bwMode="auto">
          <a:xfrm>
            <a:off x="928688" y="428625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Constantia" pitchFamily="18" charset="0"/>
              </a:rPr>
              <a:t>  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Особенности  коммуникативных  танцев -  игр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целом  они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производят  положительные, радостные эмоции. Тактильный контакт еще более способствует  развитию доброжелательных отношений между  детьми  и нормализации  социального  климата  в группе, в детском коллективе.</a:t>
            </a:r>
          </a:p>
        </p:txBody>
      </p:sp>
      <p:pic>
        <p:nvPicPr>
          <p:cNvPr id="25602" name="Picture 2" descr="C:\Users\хозяин\Documents\Фото к презентации  Игровые технологии\IMG_0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9525" y="1935163"/>
            <a:ext cx="6584950" cy="4389437"/>
          </a:xfrm>
        </p:spPr>
      </p:pic>
      <p:sp>
        <p:nvSpPr>
          <p:cNvPr id="4" name="TextBox 3"/>
          <p:cNvSpPr txBox="1"/>
          <p:nvPr/>
        </p:nvSpPr>
        <p:spPr>
          <a:xfrm>
            <a:off x="1500166" y="628652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«Дружно за руки возьмёмся  и  друг  другу  улыбнёмся»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50"/>
                            </p:stCondLst>
                            <p:childTnLst>
                              <p:par>
                                <p:cTn id="2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/>
          <a:lstStyle/>
          <a:p>
            <a:pPr algn="just" eaLnBrk="1" hangingPunct="1"/>
            <a:r>
              <a:rPr lang="ru-RU" sz="2000" dirty="0" smtClean="0"/>
              <a:t>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танцы  с несложными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движениями, включающие  элементы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невербального  общения, смену партнеров, игровые  задания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(кто лучше  сыграет, спляшет)   </a:t>
            </a:r>
          </a:p>
        </p:txBody>
      </p:sp>
      <p:pic>
        <p:nvPicPr>
          <p:cNvPr id="26626" name="Picture 2" descr="C:\Users\хозяин\Documents\Фото к презентации  Игровые технологии\IMG_03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571612"/>
            <a:ext cx="3892547" cy="2151069"/>
          </a:xfrm>
        </p:spPr>
      </p:pic>
      <p:pic>
        <p:nvPicPr>
          <p:cNvPr id="26628" name="Picture 5" descr="IMG_034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563682"/>
            <a:ext cx="3714746" cy="222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G_03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286256"/>
            <a:ext cx="37147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G_037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256"/>
            <a:ext cx="3786214" cy="18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3786190"/>
            <a:ext cx="314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«Как живешь?»- «Вот  так!»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1" y="6215082"/>
            <a:ext cx="363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«Ушко правое вперед!»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378619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«Дружба крепкая»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628" y="621508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«Ногу правую вперед!»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2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2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20"/>
                            </p:stCondLst>
                            <p:childTnLst>
                              <p:par>
                                <p:cTn id="3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700"/>
                            </p:stCondLst>
                            <p:childTnLst>
                              <p:par>
                                <p:cTn id="5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6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60"/>
                            </p:stCondLst>
                            <p:childTnLst>
                              <p:par>
                                <p:cTn id="7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60"/>
                            </p:stCondLst>
                            <p:childTnLst>
                              <p:par>
                                <p:cTn id="8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8" grpId="0"/>
      <p:bldP spid="8" grpId="1"/>
      <p:bldP spid="9" grpId="0"/>
      <p:bldP spid="9" grpId="1"/>
      <p:bldP spid="11" grpId="0"/>
      <p:bldP spid="11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329642" cy="642942"/>
          </a:xfrm>
        </p:spPr>
        <p:txBody>
          <a:bodyPr/>
          <a:lstStyle/>
          <a:p>
            <a:pPr algn="just"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Движения и фигуры в танцах и плясках  очень просты , доступны для исполнения  даже  маленьким  детям. В этих танцах, как правило, есть игровые сюжеты, что ещё больше облегчают их запоминание.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857752" y="2071679"/>
            <a:ext cx="4071966" cy="3143271"/>
          </a:xfrm>
        </p:spPr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1026" name="Picture 2" descr="C:\Users\хозяин\Documents\Фото к презентации  Игровые технологии\IMG_3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000240"/>
            <a:ext cx="3929090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214950"/>
            <a:ext cx="184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«Ай- да»</a:t>
            </a:r>
            <a:endParaRPr lang="ru-RU" dirty="0"/>
          </a:p>
        </p:txBody>
      </p:sp>
      <p:pic>
        <p:nvPicPr>
          <p:cNvPr id="2" name="Picture 2" descr="G:\фото коммуникация 2\IMG_04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17646" y="9358354"/>
            <a:ext cx="20138050" cy="5400498"/>
          </a:xfrm>
          <a:prstGeom prst="rect">
            <a:avLst/>
          </a:prstGeom>
          <a:noFill/>
        </p:spPr>
      </p:pic>
      <p:pic>
        <p:nvPicPr>
          <p:cNvPr id="3" name="Picture 2" descr="G:\Фото к презентации  Игровые технологии\IMG_04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000240"/>
            <a:ext cx="4000528" cy="3214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523390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«Помирились!»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2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2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120"/>
                            </p:stCondLst>
                            <p:childTnLst>
                              <p:par>
                                <p:cTn id="56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5" grpId="0"/>
      <p:bldP spid="5" grpId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68313" y="285728"/>
            <a:ext cx="8229600" cy="163038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Использование  коммуникативных танцев-игр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использовать их можно  в самых  разнообразных формах работы с детьми и на праздниках, а на развлечениях и при непосредственной  образовательной  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1403350" y="2276475"/>
            <a:ext cx="6408738" cy="4048125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28675" name="Picture 4" descr="IMG_41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6913562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7554" y="642939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Танец  «</a:t>
            </a:r>
            <a:r>
              <a:rPr lang="ru-RU" dirty="0" err="1" smtClean="0"/>
              <a:t>Лавота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716088"/>
          </a:xfrm>
        </p:spPr>
        <p:txBody>
          <a:bodyPr>
            <a:normAutofit fontScale="90000"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с успехом можно  использовать  для  совместных  игр-танцев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Это особенно  актуально  для  настоящего  времени, поскольку  совместные праздники и развлечения  с родителями  стали  проводится  повсеместно. На таких  праздниках  родители  не только гости  и зрители, но и активные  исполнители, принимающие  участие в различных танцах и играх  вместе с детьми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698" name="Picture 3" descr="IMG_906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565400"/>
            <a:ext cx="61912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14678" y="635795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«Танцуем  с  мамой 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материал  может быть</a:t>
            </a:r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  на  праздниках, где  собраны  дети  разных  возрастов</a:t>
            </a:r>
          </a:p>
        </p:txBody>
      </p:sp>
      <p:pic>
        <p:nvPicPr>
          <p:cNvPr id="30722" name="Picture 3" descr="IMG_31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553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871663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ценность и  польза  коммуникативных  танцев-игр  очевидна.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несложных, но веселых  и подвижных   танцах-играх дети  получают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радость от самого  процесса  движения  под  музыку, от того, что у них  всё получается, от возможности себя  выразить, проявить, получить приз и т.д. Все это  дает  прекрасный эффект  в  развитии  детей  и  не  нуждается  в каких-то  дополнительных  рекомендациях.</a:t>
            </a:r>
          </a:p>
        </p:txBody>
      </p:sp>
      <p:pic>
        <p:nvPicPr>
          <p:cNvPr id="31746" name="Picture 2" descr="C:\Users\хозяин\Documents\Фото к презентации  Игровые технологии\IMG_3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2276475"/>
            <a:ext cx="6140450" cy="4029075"/>
          </a:xfrm>
        </p:spPr>
      </p:pic>
      <p:sp>
        <p:nvSpPr>
          <p:cNvPr id="4" name="TextBox 3"/>
          <p:cNvSpPr txBox="1"/>
          <p:nvPr/>
        </p:nvSpPr>
        <p:spPr>
          <a:xfrm>
            <a:off x="3714744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Танец  «</a:t>
            </a:r>
            <a:r>
              <a:rPr lang="ru-RU" dirty="0" err="1" smtClean="0"/>
              <a:t>Лавота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5786478" cy="3786214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4786313"/>
            <a:ext cx="8229600" cy="15382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Дошкольный возраст – уникальный период для  приобретения  свойств личности. В это  время закладывается  её  модель,  происходит  освоение  форм  позитивного общения с людьми.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4664"/>
            <a:ext cx="7620000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2985" y="883889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 П А С И Б О    З А    В Н И М А Н И Е!</a:t>
            </a:r>
          </a:p>
        </p:txBody>
      </p:sp>
      <p:pic>
        <p:nvPicPr>
          <p:cNvPr id="4" name="Picture 2" descr="C:\Users\хозяин\Documents\Фото к презентации  Игровые технологии\IMG_31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411925"/>
            <a:ext cx="67865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464291" y="5733256"/>
            <a:ext cx="8001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Проведенная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 убеждает в эффективности  использования коммуникативных  танцев-игр для  развития  творческой активности  детей  дошкольного  возраста.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79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хозяин\Documents\Фото к презентации  Игровые технологии\неувере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2700" y="2357438"/>
            <a:ext cx="6578600" cy="3967162"/>
          </a:xfrm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85813" y="285750"/>
            <a:ext cx="77866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наше  время  все больше  детей  с  неадекватной  самооценкой, ребенок  зажат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(или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расторможен) и, как следствие, проблемы с общением. Поэтому   педагогам  следует  заботиться о  развитии  его   социально- эмоциональном  воспитании дошкольников, о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формировании  у детей  таких  качеств, как коммуникабельность, активность, самостоятельность, инициатива.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76375" y="1847850"/>
            <a:ext cx="6119813" cy="1223963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84188" y="4857750"/>
            <a:ext cx="8229600" cy="13573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latin typeface="Arial" charset="0"/>
              </a:rPr>
              <a:t>                         </a:t>
            </a:r>
            <a:r>
              <a:rPr lang="ru-RU" sz="1600" dirty="0" smtClean="0"/>
              <a:t>                </a:t>
            </a:r>
            <a:r>
              <a:rPr lang="ru-RU" sz="1400" dirty="0" smtClean="0"/>
              <a:t> </a:t>
            </a:r>
            <a:r>
              <a:rPr lang="ru-RU" sz="2000" dirty="0" smtClean="0"/>
              <a:t>« Организация  положительной  эмоциональной  обстановки создает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/>
              <a:t>  благоприятный  климат, способствует развитию  эмоционально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/>
              <a:t>- волевой  сферы  детей, вызывает у них чувство  удовольствия  и побуждает к общению, формируя  интересы  и потребности»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dirty="0" smtClean="0"/>
              <a:t>                                                                                     </a:t>
            </a:r>
            <a:r>
              <a:rPr lang="ru-RU" sz="2000" dirty="0" smtClean="0"/>
              <a:t>Б.Т. Лихачев</a:t>
            </a:r>
            <a:r>
              <a:rPr lang="ru-RU" sz="1600" dirty="0" smtClean="0"/>
              <a:t>                       </a:t>
            </a:r>
            <a:r>
              <a:rPr lang="ru-RU" sz="2000" i="1" dirty="0" smtClean="0"/>
              <a:t>                                                                                                                                  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700" dirty="0" smtClean="0"/>
          </a:p>
        </p:txBody>
      </p:sp>
      <p:pic>
        <p:nvPicPr>
          <p:cNvPr id="17411" name="Picture 2" descr="C:\Users\хозяин\Documents\Фото к презентации  Игровые технологии\IMG_03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33374"/>
            <a:ext cx="6454798" cy="431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97663" cy="3797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9750" y="4724400"/>
            <a:ext cx="7920038" cy="17287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 :сформировать у  ребенка  активное  творческое  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восприятие  музыки, способность   получать     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наслаждение  от  контакта  с музыкой, игрой,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совместных  действий  сверстников , воспитывая  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доброжелательность и  умение быть  коммуникабельным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 descr="IMG_04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383407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403350" y="692150"/>
            <a:ext cx="6192838" cy="1143000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1"/>
            <a:ext cx="8229600" cy="271462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Особая   роль  в  программе «От  рождения  до  школы»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под редакцией  Н.Е.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Т.С. Комаровой, М.А. Васильевой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уделяется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деятельности как  ведущей в дошкольном    детстве (А.Н. Леонтьев, А.В. Запорожец, Д.Б.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 др.)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Возрастает также  внимание педагогов к проблеме  развития творческих  способностей ребенка в различных  областях 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этих   условиях  мы  расширяем  поиск  эффективных  форм  работы с детьми.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C:\Users\хозяин\Documents\Фото к презентации  Игровые технологии\IMG_75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89" y="243701"/>
            <a:ext cx="63579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7544" y="487464"/>
            <a:ext cx="8229600" cy="1347808"/>
          </a:xfrm>
        </p:spPr>
        <p:txBody>
          <a:bodyPr/>
          <a:lstStyle/>
          <a:p>
            <a:pPr algn="just" eaLnBrk="1" hangingPunct="1"/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                   </a:t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В работе  по  музыкально-ритмическому  воспитанию  детей  нужен  разнообразный  репертуар:  упражнения, игры, этюды, парные танцы, сюжетные пляски  и т.д. Среди  всего этого  многообразия  материала  особое  место  занимают  коммуникативные   танцы-игры, поскольку  они  и развивают, и развлекают.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хозяин\Documents\Фото к презентации  Игровые технологии\IMG_03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528" y="4214818"/>
            <a:ext cx="3467096" cy="2120896"/>
          </a:xfrm>
        </p:spPr>
      </p:pic>
      <p:pic>
        <p:nvPicPr>
          <p:cNvPr id="19459" name="Picture 2" descr="C:\Users\хозяин\Documents\Фото к презентации  Игровые технологии\IMG_03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2" y="1857364"/>
            <a:ext cx="3357586" cy="1928826"/>
          </a:xfrm>
        </p:spPr>
      </p:pic>
      <p:sp>
        <p:nvSpPr>
          <p:cNvPr id="5" name="TextBox 4"/>
          <p:cNvSpPr txBox="1"/>
          <p:nvPr/>
        </p:nvSpPr>
        <p:spPr>
          <a:xfrm>
            <a:off x="1428728" y="371475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«Я -  дрозд!»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9" y="6429396"/>
            <a:ext cx="270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«Любим  друг  друга»</a:t>
            </a:r>
            <a:endParaRPr lang="ru-RU" dirty="0"/>
          </a:p>
        </p:txBody>
      </p:sp>
      <p:pic>
        <p:nvPicPr>
          <p:cNvPr id="1026" name="Picture 2" descr="C:\Users\хозяин\Documents\фОТО Коммуникация\IMG_41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857364"/>
            <a:ext cx="3214710" cy="1928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8" y="371475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«Ты - дрозд!»</a:t>
            </a:r>
            <a:endParaRPr lang="ru-RU" dirty="0"/>
          </a:p>
        </p:txBody>
      </p:sp>
      <p:pic>
        <p:nvPicPr>
          <p:cNvPr id="9" name="Picture 2" descr="C:\Users\хозяин\Documents\Фото к презентации  Игровые технологии\IMG_035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214818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48064" y="6525344"/>
            <a:ext cx="293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«У тебя нос»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5" grpId="0"/>
      <p:bldP spid="6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11188" y="704850"/>
            <a:ext cx="7777162" cy="1366838"/>
          </a:xfrm>
        </p:spPr>
        <p:txBody>
          <a:bodyPr/>
          <a:lstStyle/>
          <a:p>
            <a:pPr eaLnBrk="1" hangingPunct="1"/>
            <a:r>
              <a:rPr lang="ru-RU" sz="1800" dirty="0" smtClean="0"/>
              <a:t> </a:t>
            </a:r>
            <a:r>
              <a:rPr lang="ru-RU" sz="1800" dirty="0" smtClean="0">
                <a:latin typeface="Arial" charset="0"/>
              </a:rPr>
              <a:t>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 следовать  формуле, что  «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учиться  надо весело….»,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  лучшего  материала  для  музыкально -ритмической деятельности  с детьми  просто  не  придумаешь. В игровой форме дети осваивают  и закрепляют  движения общей и мелкой моторики, учатся  находить  ритмическую пульсацию  в музыке  и речи.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66" y="5715016"/>
            <a:ext cx="248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«Веселый    поезд»</a:t>
            </a:r>
            <a:endParaRPr lang="ru-RU" dirty="0"/>
          </a:p>
        </p:txBody>
      </p:sp>
      <p:pic>
        <p:nvPicPr>
          <p:cNvPr id="1026" name="Picture 2" descr="C:\Users\хозяин\Documents\фОТО Коммуникация\IMG_38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714620"/>
            <a:ext cx="3643338" cy="285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571501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«Ты дружочка  погладь»</a:t>
            </a:r>
            <a:endParaRPr lang="ru-RU" dirty="0"/>
          </a:p>
        </p:txBody>
      </p:sp>
      <p:pic>
        <p:nvPicPr>
          <p:cNvPr id="9" name="Picture 5" descr="IMG_036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32824"/>
            <a:ext cx="4038600" cy="280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6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6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60"/>
                            </p:stCondLst>
                            <p:childTnLst>
                              <p:par>
                                <p:cTn id="4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5" grpId="0"/>
      <p:bldP spid="5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6715125" cy="41052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4365625"/>
            <a:ext cx="8229600" cy="2206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900" dirty="0" smtClean="0"/>
              <a:t>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Происхождение  коммуникативных  танцев-игр  связано  с фольклором  разных  народов. Известно, что в фольклорной традиции  нет  разделения  на  исполнителей  и  зрителей, а все  присутствующие  являются участниками  и  создателями  игрового  действия.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Этот  момент  весьма  является существенным, поскольку он снимает  механизм  оценивания, раскрепощает  ребенка  и наделяет  смыслом сам  процесс  участия в танце-игре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C:\Users\хозяин\Documents\Фото к презентации  Игровые технологии\IMG_41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67151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927</TotalTime>
  <Words>787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Коммуникативные   музыкальные  танцы- игры в социально –личностном  развитии  дошкольников</vt:lpstr>
      <vt:lpstr>Презентация PowerPoint</vt:lpstr>
      <vt:lpstr>             </vt:lpstr>
      <vt:lpstr>Презентация PowerPoint</vt:lpstr>
      <vt:lpstr>Презентация PowerPoint</vt:lpstr>
      <vt:lpstr>Презентация PowerPoint</vt:lpstr>
      <vt:lpstr>                                     В работе  по  музыкально-ритмическому  воспитанию  детей  нужен  разнообразный  репертуар:  упражнения, игры, этюды, парные танцы, сюжетные пляски  и т.д. Среди  всего этого  многообразия  материала  особое  место  занимают  коммуникативные   танцы-игры, поскольку  они  и развивают, и развлекают. </vt:lpstr>
      <vt:lpstr>              Если  следовать  формуле, что  «учиться  надо весело….», то  лучшего  материала  для  музыкально -ритмической деятельности  с детьми  просто  не  придумаешь. В игровой форме дети осваивают  и закрепляют  движения общей и мелкой моторики, учатся  находить  ритмическую пульсацию  в музыке  и речи.</vt:lpstr>
      <vt:lpstr>Презентация PowerPoint</vt:lpstr>
      <vt:lpstr>Презентация PowerPoint</vt:lpstr>
      <vt:lpstr>Презентация PowerPoint</vt:lpstr>
      <vt:lpstr>            Коммуникативные  танцы  построены  в  основном  на  жестах             и  движениях, которые  в  житейском  обиходе  выражают                дружелюбие, открытое отношение  людей друг к другу</vt:lpstr>
      <vt:lpstr>В целом  они  производят  положительные, радостные эмоции. Тактильный контакт еще более способствует  развитию доброжелательных отношений между  детьми  и нормализации  социального  климата  в группе, в детском коллективе.</vt:lpstr>
      <vt:lpstr>              Это танцы  с несложными  движениями, включающие  элементы                 невербального  общения, смену партнеров, игровые  задания                (кто лучше  сыграет, спляшет)   </vt:lpstr>
      <vt:lpstr>           Движения и фигуры в танцах и плясках  очень просты , доступны для исполнения  даже  маленьким  детям. В этих танцах, как правило, есть игровые сюжеты, что ещё больше облегчают их запоминание.</vt:lpstr>
      <vt:lpstr>          Использование  коммуникативных танцев-игр   использовать их можно  в самых  разнообразных формах работы с детьми и на праздниках, а на развлечениях и при непосредственной  образовательной   деятельности </vt:lpstr>
      <vt:lpstr> их с успехом можно  использовать  для  совместных  игр-танцев  с родителями. Это особенно  актуально  для  настоящего  времени, поскольку  совместные праздники и развлечения  с родителями  стали  проводится  повсеместно. На таких  праздниках  родители  не только гости  и зрители, но и активные  исполнители, принимающие  участие в различных танцах и играх  вместе с детьми. </vt:lpstr>
      <vt:lpstr>этот материал  может быть использован  на  праздниках, где  собраны  дети  разных  возрастов</vt:lpstr>
      <vt:lpstr>ВЫВОД:  ценность и  польза  коммуникативных  танцев-игр  очевидна. В  несложных, но веселых  и подвижных   танцах-играх дети  получают радость от самого  процесса  движения  под  музыку, от того, что у них  всё получается, от возможности себя  выразить, проявить, получить приз и т.д. Все это  дает  прекрасный эффект  в  развитии  детей  и  не  нуждается  в каких-то  дополнительных  рекомендациях.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Коммуникативные  музыкальные  танцы-игры в социально-личностном развитии  дошкольников</dc:title>
  <dc:creator>хозяин</dc:creator>
  <cp:lastModifiedBy>Светлана</cp:lastModifiedBy>
  <cp:revision>111</cp:revision>
  <dcterms:created xsi:type="dcterms:W3CDTF">2012-11-15T13:01:01Z</dcterms:created>
  <dcterms:modified xsi:type="dcterms:W3CDTF">2013-01-23T04:08:03Z</dcterms:modified>
</cp:coreProperties>
</file>