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62" r:id="rId5"/>
    <p:sldId id="267" r:id="rId6"/>
    <p:sldId id="263" r:id="rId7"/>
    <p:sldId id="264" r:id="rId8"/>
    <p:sldId id="265" r:id="rId9"/>
    <p:sldId id="266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80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02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62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65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18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4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42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10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87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E7B3A-EA30-4160-833A-71276862381B}" type="datetimeFigureOut">
              <a:rPr lang="ru-RU" smtClean="0"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7AE06-16B1-47BC-B53E-6EF78D9D2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2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0" y="280280"/>
            <a:ext cx="10032763" cy="649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68" y="137587"/>
            <a:ext cx="10930071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2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87" y="460251"/>
            <a:ext cx="11442134" cy="608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1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" y="164592"/>
            <a:ext cx="11393424" cy="627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2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259" y="769121"/>
            <a:ext cx="8725256" cy="515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0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624254"/>
            <a:ext cx="10277856" cy="584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56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56" y="1161354"/>
            <a:ext cx="8648345" cy="478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4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" y="219456"/>
            <a:ext cx="10735056" cy="632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0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95" y="219020"/>
            <a:ext cx="9776390" cy="665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2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73" y="384048"/>
            <a:ext cx="9332007" cy="62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384048"/>
            <a:ext cx="11210544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25" y="676656"/>
            <a:ext cx="10237862" cy="599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2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0</Words>
  <Application>Microsoft Office PowerPoint</Application>
  <PresentationFormat>Широкоэкранный</PresentationFormat>
  <Paragraphs>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вова</dc:creator>
  <cp:lastModifiedBy>вова</cp:lastModifiedBy>
  <cp:revision>7</cp:revision>
  <dcterms:created xsi:type="dcterms:W3CDTF">2014-04-10T14:46:02Z</dcterms:created>
  <dcterms:modified xsi:type="dcterms:W3CDTF">2014-04-12T15:08:22Z</dcterms:modified>
</cp:coreProperties>
</file>