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8" r:id="rId3"/>
    <p:sldId id="291" r:id="rId4"/>
    <p:sldId id="292" r:id="rId5"/>
    <p:sldId id="294" r:id="rId6"/>
    <p:sldId id="305" r:id="rId7"/>
    <p:sldId id="293" r:id="rId8"/>
    <p:sldId id="296" r:id="rId9"/>
    <p:sldId id="297" r:id="rId10"/>
    <p:sldId id="31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717032"/>
            <a:ext cx="3835152" cy="2808312"/>
          </a:xfrm>
        </p:spPr>
        <p:txBody>
          <a:bodyPr>
            <a:noAutofit/>
          </a:bodyPr>
          <a:lstStyle/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ru-RU" sz="16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Составитель Щербакова Н.С.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Обучение детей математике с использованием художественных произведений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3204592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</a:t>
            </a:r>
            <a:endParaRPr lang="ru-RU" sz="6000" b="1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406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Формирование элементарных математических представлений во второй младшей группе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7924800" cy="1371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Форма — это основное зрительно и осязательно воспринимаемое свойство предмета, которое помогает отличать один предмет от другого.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Плоскостные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Геометрическая фигура — основа восприятия формы предмета.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Объемные </a:t>
            </a:r>
          </a:p>
          <a:p>
            <a:endParaRPr lang="ru-RU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8875" y="2201863"/>
            <a:ext cx="3940425" cy="3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852936"/>
            <a:ext cx="4306890" cy="269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Рисунок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5154" r="515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Квадрат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t="4000" b="4000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Треугольник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Рисунок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18" r="1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формы пузырь?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Круглый.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6019800" cy="52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колобок покатился?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Потому что он круглый.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t="9464" b="946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</TotalTime>
  <Words>71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Обучение детей математике с использованием художественных произведений</vt:lpstr>
      <vt:lpstr>Формирование элементарных математических представлений во второй младшей группе</vt:lpstr>
      <vt:lpstr>Форма </vt:lpstr>
      <vt:lpstr>Геометрическая фигура — основа восприятия формы предмета.</vt:lpstr>
      <vt:lpstr>Круг</vt:lpstr>
      <vt:lpstr>Квадрат</vt:lpstr>
      <vt:lpstr>Треугольник</vt:lpstr>
      <vt:lpstr>Какой формы пузырь?</vt:lpstr>
      <vt:lpstr>Почему колобок покатился?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математике с использованием художественых произведений</dc:title>
  <dc:creator>Наташа</dc:creator>
  <cp:lastModifiedBy>Наташа</cp:lastModifiedBy>
  <cp:revision>41</cp:revision>
  <dcterms:created xsi:type="dcterms:W3CDTF">2013-11-03T10:42:28Z</dcterms:created>
  <dcterms:modified xsi:type="dcterms:W3CDTF">2013-12-19T16:40:17Z</dcterms:modified>
</cp:coreProperties>
</file>