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2" r:id="rId4"/>
    <p:sldId id="274" r:id="rId5"/>
    <p:sldId id="273" r:id="rId6"/>
    <p:sldId id="275" r:id="rId7"/>
    <p:sldId id="31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835152" cy="2808312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ru-RU" sz="16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Составитель Щербакова Н.С.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Обучение детей математике с использованием художественных произведений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620688"/>
            <a:ext cx="20574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ложек?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Сколько тарелок?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Много.</a:t>
            </a:r>
          </a:p>
          <a:p>
            <a:r>
              <a:rPr lang="ru-RU" dirty="0" smtClean="0"/>
              <a:t>Одна.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курочек?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А сколько цыплят?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Одна.</a:t>
            </a:r>
          </a:p>
          <a:p>
            <a:r>
              <a:rPr lang="ru-RU" dirty="0" smtClean="0"/>
              <a:t>Много.</a:t>
            </a:r>
            <a:endParaRPr lang="ru-RU" dirty="0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 одно яблоко.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Поровну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Разделили на равные части.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492896"/>
            <a:ext cx="3494341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9788" y="2292534"/>
            <a:ext cx="4038600" cy="373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Один муравей.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Один - много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Много животных.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92537"/>
            <a:ext cx="4038600" cy="373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9788" y="2292496"/>
            <a:ext cx="4038600" cy="37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Сколько?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980728"/>
            <a:ext cx="4762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76872"/>
            <a:ext cx="4762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4077072"/>
            <a:ext cx="47625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2771800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Серых котят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Белых котят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Черных котят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204592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</a:t>
            </a:r>
            <a:endParaRPr lang="ru-RU" sz="6000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349</TotalTime>
  <Words>56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Обучение детей математике с использованием художественных произведений</vt:lpstr>
      <vt:lpstr>Сколько ложек?  Сколько тарелок?</vt:lpstr>
      <vt:lpstr>Сколько курочек?   А сколько цыплят?</vt:lpstr>
      <vt:lpstr>Поровну</vt:lpstr>
      <vt:lpstr>Один - много</vt:lpstr>
      <vt:lpstr>Сколько?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математике с использованием художественых произведений</dc:title>
  <dc:creator>Наташа</dc:creator>
  <cp:lastModifiedBy>Наташа</cp:lastModifiedBy>
  <cp:revision>41</cp:revision>
  <dcterms:created xsi:type="dcterms:W3CDTF">2013-11-03T10:42:28Z</dcterms:created>
  <dcterms:modified xsi:type="dcterms:W3CDTF">2013-12-19T17:21:20Z</dcterms:modified>
</cp:coreProperties>
</file>