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89" r:id="rId3"/>
    <p:sldId id="284" r:id="rId4"/>
    <p:sldId id="287" r:id="rId5"/>
    <p:sldId id="290" r:id="rId6"/>
    <p:sldId id="308" r:id="rId7"/>
    <p:sldId id="31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06E5-DEE6-4B32-989A-015C878B799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A5D032-7B55-4B5A-A53E-64395D8D2D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06E5-DEE6-4B32-989A-015C878B799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D032-7B55-4B5A-A53E-64395D8D2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06E5-DEE6-4B32-989A-015C878B799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D032-7B55-4B5A-A53E-64395D8D2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DE06E5-DEE6-4B32-989A-015C878B799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6A5D032-7B55-4B5A-A53E-64395D8D2D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06E5-DEE6-4B32-989A-015C878B799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D032-7B55-4B5A-A53E-64395D8D2D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06E5-DEE6-4B32-989A-015C878B799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D032-7B55-4B5A-A53E-64395D8D2D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D032-7B55-4B5A-A53E-64395D8D2D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06E5-DEE6-4B32-989A-015C878B799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06E5-DEE6-4B32-989A-015C878B799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D032-7B55-4B5A-A53E-64395D8D2D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06E5-DEE6-4B32-989A-015C878B799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D032-7B55-4B5A-A53E-64395D8D2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DE06E5-DEE6-4B32-989A-015C878B799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6A5D032-7B55-4B5A-A53E-64395D8D2D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06E5-DEE6-4B32-989A-015C878B799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A5D032-7B55-4B5A-A53E-64395D8D2D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ADE06E5-DEE6-4B32-989A-015C878B799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6A5D032-7B55-4B5A-A53E-64395D8D2D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3717032"/>
            <a:ext cx="3835152" cy="2808312"/>
          </a:xfrm>
        </p:spPr>
        <p:txBody>
          <a:bodyPr>
            <a:noAutofit/>
          </a:bodyPr>
          <a:lstStyle/>
          <a:p>
            <a:pPr algn="l">
              <a:lnSpc>
                <a:spcPct val="160000"/>
              </a:lnSpc>
              <a:spcBef>
                <a:spcPct val="0"/>
              </a:spcBef>
            </a:pPr>
            <a:r>
              <a:rPr lang="ru-RU" sz="1600" b="1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Составитель Щербакова Н.С.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Обучение детей математике с использованием художественных произведений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Ботинки какие?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Большие.</a:t>
            </a:r>
          </a:p>
          <a:p>
            <a:endParaRPr lang="ru-RU" dirty="0" smtClean="0"/>
          </a:p>
          <a:p>
            <a:r>
              <a:rPr lang="ru-RU" dirty="0" smtClean="0"/>
              <a:t>Он разыскивал на рынке</a:t>
            </a:r>
          </a:p>
          <a:p>
            <a:r>
              <a:rPr lang="ru-RU" dirty="0" smtClean="0"/>
              <a:t>Величайшие ботинки,</a:t>
            </a:r>
          </a:p>
          <a:p>
            <a:r>
              <a:rPr lang="ru-RU" dirty="0" smtClean="0"/>
              <a:t>Он разыскивал штаны</a:t>
            </a:r>
          </a:p>
          <a:p>
            <a:r>
              <a:rPr lang="ru-RU" dirty="0" smtClean="0"/>
              <a:t>Небывалой ширины.</a:t>
            </a:r>
          </a:p>
          <a:p>
            <a:endParaRPr lang="ru-RU" dirty="0"/>
          </a:p>
        </p:txBody>
      </p:sp>
      <p:pic>
        <p:nvPicPr>
          <p:cNvPr id="24579" name="Picture 3" descr="00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Тарелка широкая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Широкий , узкий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Кувшин с  узким горлышком</a:t>
            </a:r>
            <a:endParaRPr lang="ru-RU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3068960"/>
            <a:ext cx="4038600" cy="2641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2348880"/>
            <a:ext cx="2843886" cy="3913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8" name="Прямая со стрелкой 17"/>
          <p:cNvCxnSpPr/>
          <p:nvPr/>
        </p:nvCxnSpPr>
        <p:spPr>
          <a:xfrm>
            <a:off x="2555776" y="4221088"/>
            <a:ext cx="0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732240" y="4077072"/>
            <a:ext cx="0" cy="288032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Дядя Степа- высокий</a:t>
            </a:r>
          </a:p>
          <a:p>
            <a:r>
              <a:rPr lang="ru-RU" dirty="0" smtClean="0"/>
              <a:t>Дети - низкие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44208" y="457200"/>
            <a:ext cx="2318792" cy="109959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Высокий </a:t>
            </a:r>
            <a:b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низкий</a:t>
            </a:r>
            <a:endParaRPr lang="ru-RU" sz="28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825918"/>
            <a:ext cx="5400599" cy="537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Волк побежал по короткой дороге.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692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Длинный , короткий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572000" y="1340768"/>
            <a:ext cx="4476428" cy="7620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Красная шапочка пошла по длинной дороге.</a:t>
            </a: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850" y="2201863"/>
            <a:ext cx="3475299" cy="3913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2204864"/>
            <a:ext cx="3500167" cy="3913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Какая коса?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Длинная.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Расти, коса, До пояса,</a:t>
            </a:r>
          </a:p>
          <a:p>
            <a:r>
              <a:rPr lang="ru-RU" dirty="0" smtClean="0"/>
              <a:t>   Не вырони ни волоса.</a:t>
            </a:r>
          </a:p>
          <a:p>
            <a:r>
              <a:rPr lang="ru-RU" dirty="0" smtClean="0"/>
              <a:t>   Расти, </a:t>
            </a:r>
            <a:r>
              <a:rPr lang="ru-RU" dirty="0" err="1" smtClean="0"/>
              <a:t>косонька</a:t>
            </a:r>
            <a:r>
              <a:rPr lang="ru-RU" dirty="0" smtClean="0"/>
              <a:t> , до пят-</a:t>
            </a:r>
          </a:p>
          <a:p>
            <a:r>
              <a:rPr lang="ru-RU" dirty="0" smtClean="0"/>
              <a:t>   Все </a:t>
            </a:r>
            <a:r>
              <a:rPr lang="ru-RU" dirty="0" err="1" smtClean="0"/>
              <a:t>волосыньки</a:t>
            </a:r>
            <a:r>
              <a:rPr lang="ru-RU" dirty="0" smtClean="0"/>
              <a:t> в ряд.</a:t>
            </a:r>
          </a:p>
          <a:p>
            <a:r>
              <a:rPr lang="ru-RU" dirty="0" smtClean="0"/>
              <a:t>    Расти, коса, не путайся,</a:t>
            </a:r>
          </a:p>
          <a:p>
            <a:r>
              <a:rPr lang="ru-RU" dirty="0" smtClean="0"/>
              <a:t>    Маму, дочка, слушайся</a:t>
            </a:r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29600" cy="3204592"/>
          </a:xfrm>
        </p:spPr>
        <p:txBody>
          <a:bodyPr>
            <a:prstTxWarp prst="textChevronInverted">
              <a:avLst/>
            </a:prstTxWarp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6000" b="1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Спасибо за внимание</a:t>
            </a:r>
            <a:endParaRPr lang="ru-RU" sz="6000" b="1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349</TotalTime>
  <Words>108</Words>
  <Application>Microsoft Office PowerPoint</Application>
  <PresentationFormat>Экран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 Обучение детей математике с использованием художественных произведений</vt:lpstr>
      <vt:lpstr>Ботинки какие?</vt:lpstr>
      <vt:lpstr>Широкий , узкий</vt:lpstr>
      <vt:lpstr>Высокий  низкий</vt:lpstr>
      <vt:lpstr>Длинный , короткий</vt:lpstr>
      <vt:lpstr>Какая коса?  Длинная.</vt:lpstr>
      <vt:lpstr>Спасибо за внимание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детей математике с использованием художественых произведений</dc:title>
  <dc:creator>Наташа</dc:creator>
  <cp:lastModifiedBy>Наташа</cp:lastModifiedBy>
  <cp:revision>43</cp:revision>
  <dcterms:created xsi:type="dcterms:W3CDTF">2013-11-03T10:42:28Z</dcterms:created>
  <dcterms:modified xsi:type="dcterms:W3CDTF">2013-12-19T17:31:06Z</dcterms:modified>
</cp:coreProperties>
</file>