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362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085184"/>
            <a:ext cx="7668344" cy="882119"/>
          </a:xfrm>
        </p:spPr>
        <p:txBody>
          <a:bodyPr/>
          <a:lstStyle/>
          <a:p>
            <a:pPr algn="r"/>
            <a:r>
              <a:rPr lang="ru-RU" dirty="0" smtClean="0"/>
              <a:t>  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Учитель-логопед  КГКОУ Детский дом 2.</a:t>
            </a:r>
          </a:p>
          <a:p>
            <a:pPr algn="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Вонарх Л. В.</a:t>
            </a:r>
            <a:r>
              <a:rPr lang="ru-RU" dirty="0" smtClean="0"/>
              <a:t>                                                                         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764705"/>
            <a:ext cx="7175351" cy="180020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технологии в работе с детьми дошкольного возраста в условиях детского дома»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Маша\Pictures\2012-11-13\025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3429000"/>
            <a:ext cx="3786214" cy="3143272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34495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632848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Гимнастика пальчиковая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124744"/>
            <a:ext cx="7704856" cy="4318227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Стимулирует развитие центральной нервной системы, всех психических процессов, в частности речи, совершенствуется тонкая моторика кисти и пальцев рук.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777\Desktop\Новая папка\для выставки\Выставка\Новая папка\Занятие\IMG_0472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3214686"/>
            <a:ext cx="357190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777\Desktop\Новая папка\для выставки\Выставка\Новая папка\Занятие\IMG_0453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3286124"/>
            <a:ext cx="389572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76418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76864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Гимнастика для глаз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340768"/>
            <a:ext cx="8496944" cy="83546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Используется для укрепления глазодвигательных мышц, снятия зрительного напряжения.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Documents and Settings\1\Рабочий стол\игры на развитие эмоций\SAM_1626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44850" y="2433637"/>
            <a:ext cx="4256108" cy="371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71380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36904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124744"/>
            <a:ext cx="7848872" cy="4318227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Корректирует нарушения речевого дыхания, помогает выработать диафрагмальное дыхание, а также продолжительность, силу и правильное распределение выдоха. Стимулирует работу головного мозга, насыщая его кислородом, регулирует нервно-психические процессы.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Documents and Settings\1\Рабочий стол\здоровьесберегающие технологии\DSCF3045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3108" y="3857628"/>
            <a:ext cx="378621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05135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64896" cy="122413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Гимнастика бодрящая,  закаливание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700808"/>
            <a:ext cx="8280920" cy="3742163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проведения различна: упражнения на кроватках, обширное умывание, ходьба по ребристым дощечкам, лёгкий бег из спальни в группу с разницей температуры в помещениях и другие.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Documents and Settings\Я\Рабочий стол\для лета\июль\7 июля досуг тучи брызг\IMG_0933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00430" y="3857628"/>
            <a:ext cx="257176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1\Рабочий стол\здоровьесберегающие технологии\DSC04369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4143380"/>
            <a:ext cx="264320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1\Рабочий стол\здоровьесберегающие технологии\DSC04377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43702" y="3643314"/>
            <a:ext cx="178595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30754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764704"/>
            <a:ext cx="7714859" cy="4160753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ТЕХНОЛОГИИ ОБУЧЕНИЯ ЗДОРОВОМУ ОБРАЗУ ЖИЗНИ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Documents and Settings\1\Рабочий стол\здоровьесберегающие технологии\DSCF3054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14546" y="3000372"/>
            <a:ext cx="471490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82106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692696"/>
            <a:ext cx="7550224" cy="4822472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Коммуникативные игры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Documents and Settings\Я\Рабочий стол\для лета\музей имени Гродекова\IMG_0557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57356" y="1643050"/>
            <a:ext cx="281940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Я\Рабочий стол\для лета\музей имени Гродекова\IMG_0553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4942" y="2571744"/>
            <a:ext cx="328614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Я\Рабочий стол\для лета\что посеешь, то пожнешь\SAM_0076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00100" y="3929066"/>
            <a:ext cx="364333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25075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064896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Самомассаж, точечный самомассаж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772816"/>
            <a:ext cx="7920880" cy="3670155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Проводится по специальной методике, показан детям с частыми простудными заболеваниями, способствует снятию напряжения. Успокаивает нервную систему.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777\Desktop\Новая папка\для выставки\Выставка\Новая папка\Занятие\IMG_0470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3714752"/>
            <a:ext cx="328614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777\Desktop\Новая папка\для выставки\Выставка\Новая папка\Занятие\IMG_0450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3857628"/>
            <a:ext cx="364333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40948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920880" cy="1165808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КОРРЕКЦИОННЫЕ ТЕХНОЛОГИИ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777\Desktop\Новая папка\для выставки\Выставка\Новая папка\Занятие\img550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1857364"/>
            <a:ext cx="2928958" cy="217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1\Рабочий стол\здоровьесберегающие технологии\DSCF3005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86380" y="1928802"/>
            <a:ext cx="278608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Я\Рабочий стол\для лета\июль\экологическая тропа\IMG_1232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00298" y="4357694"/>
            <a:ext cx="33623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36718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488832" cy="432048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Арттерапия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196752"/>
            <a:ext cx="7992888" cy="446449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природными материалами—глиной, песком, водой, красками отвлекает от неприятных эмоций, помогает снять нервное напряжение.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Documents and Settings\1\Рабочий стол\P1020559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4572008"/>
            <a:ext cx="264320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1\Рабочий стол\Фото в Д Доме\DSC01571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488" y="2500306"/>
            <a:ext cx="2581275" cy="193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1\Рабочий стол\здоровьесберегающие технологии\DSCF3008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72132" y="4429132"/>
            <a:ext cx="288131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00579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992888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Цветотерапия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иппотерапия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628801"/>
            <a:ext cx="8496944" cy="100811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Используются для психотерапевтической работы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Documents and Settings\1\Рабочий стол\DSC04473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1" y="2285992"/>
            <a:ext cx="300039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Я\Рабочий стол\для лета\июль\14 июля Мустанг\IMG_1118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68" y="3143248"/>
            <a:ext cx="314327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Я\Рабочий стол\для лета\реализация проекта\IMG_0765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72330" y="3571876"/>
            <a:ext cx="184785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86529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857232"/>
            <a:ext cx="7550224" cy="3448974"/>
          </a:xfrm>
        </p:spPr>
        <p:txBody>
          <a:bodyPr/>
          <a:lstStyle/>
          <a:p>
            <a:pPr marL="0" indent="0">
              <a:buNone/>
            </a:pPr>
            <a:r>
              <a:rPr lang="ru-RU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«Забота о здоровье—это важнейший труд педагога. От жизнерадостности, бодрости детей зависит их духовная жизнь, мировоззрение, умственное развитие, прочность знаний, вера в свои силы» </a:t>
            </a:r>
            <a:br>
              <a:rPr lang="ru-RU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В.А. Сухомлинский.</a:t>
            </a:r>
            <a:endParaRPr lang="ru-RU" sz="32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777\Desktop\Новая папка\для выставки\Выставка\будни\DSC00947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3571876"/>
            <a:ext cx="3714776" cy="299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35047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64896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Сказкотерапия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412777"/>
            <a:ext cx="8352928" cy="86409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Несёт в себе психологическое содержание «любовь, добро и счастье», переходящее от одного поколения к другому  и не утрачивающее со временем своего значения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777\Desktop\Новая папка\для выставки\Выставка\Сказка\DSC00778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0298" y="3214686"/>
            <a:ext cx="3781430" cy="280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69635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08912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Музыкотерапия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8280920" cy="237626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Используется для коррекции психоэмоционального здоровья детей, повышения эмоционального настроя.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777\Desktop\Новая папка\для выставки\Выставка\Праздники\S5000032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4414" y="3643314"/>
            <a:ext cx="346710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777\Desktop\Новая папка\для выставки\Выставка\Праздники\S5003401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3504" y="2714621"/>
            <a:ext cx="296227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98297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64896" cy="667452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Психогимнастика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000108"/>
            <a:ext cx="8712968" cy="3000397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Направлена на обучение элементам техники выразительных движений, на использование выразительных движений в воспитании эмоций и высших чувств и на приобретение навыков в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саморасслаблении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Психогимнастика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помогает преодолеть барьеры в общении, лучше понять себя и других, снять психическое напряжение, 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Documents and Settings\1\Рабочий стол\игры на развитие эмоций\SAM_1641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3857628"/>
            <a:ext cx="3309939" cy="275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1\Рабочий стол\подготовка к выставке\DSC05211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7686" y="3929066"/>
            <a:ext cx="3357586" cy="261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8887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42918"/>
            <a:ext cx="7776863" cy="4154234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Здоровьесберегающая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деятельность формирует у ребёнка стойкую мотивацию  к жизни, полноценное и неосложнённое развитие.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Documents and Settings\Я\Рабочий стол\для лета\июль\Душ\IMG_10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929066"/>
            <a:ext cx="37862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30867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3" y="2143116"/>
            <a:ext cx="7448577" cy="2571768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620688"/>
            <a:ext cx="7766248" cy="489448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—это состояние полного физического, психического и социального благополучия, а не просто отсутствие болезней или физических дефектов.</a:t>
            </a:r>
            <a:b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(Всемирная организация здравоохранения)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9794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692696"/>
            <a:ext cx="7622232" cy="4822472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технологии--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система мер, включающих взаимосвязь и взаимодействие всех факторов образовательной среды, направленных на сохранение здоровья ребёнка на всех этапах его обучения и развития.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1352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115616" y="1700808"/>
            <a:ext cx="6840760" cy="433850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Создание адекватных условий для развития, обучения, оздоровления детей.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Сохранение здоровья детей и повышение двигательной активности и умственной работоспособности.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Создание положительного, эмоционального настроя и снятие психоэмоционального напряжения.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764705"/>
            <a:ext cx="7175351" cy="1080119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1276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908720"/>
            <a:ext cx="7334200" cy="3816424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ТЕХНОЛОГИИ СОХРАНЕНИЯ  И  СТИМУЛИРОВАНИЯ ЗДОРОВЬЯ.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Documents and Settings\Я\Рабочий стол\для лета\спортплощадка\IMG_0336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14678" y="4572008"/>
            <a:ext cx="30099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1\Рабочий стол\здоровьесберегающие технологии\DSCF3043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3571876"/>
            <a:ext cx="235745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1\Рабочий стол\здоровьесберегающие технологии\DSCF3021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72264" y="3643314"/>
            <a:ext cx="221457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98605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100269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Динамические паузы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268760"/>
            <a:ext cx="8064896" cy="4174211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Проводятся во время занятий 2-5 мин.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качестве профилактики утомления, создают атмосферу, снижающую напряжение. 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3\Desktop\МО 2012г\МО логопедов 19 декабря 2012\занятие Мамонтова\IMG_1036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285984" y="2786058"/>
            <a:ext cx="4786346" cy="3714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15595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60840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Логоритмика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196752"/>
            <a:ext cx="7848872" cy="1656185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Способствует развитию координации «речь-движение», эмоциональности, навыков общения. Совершенствует психофизические функции.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777\Desktop\Новая папка\для выставки\Выставка\Занятие\img563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1670" y="2928934"/>
            <a:ext cx="492922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89251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848872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Подвижные и спортивные игры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412777"/>
            <a:ext cx="7416824" cy="309634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Подбираются в соответствии с возрастом ребёнка, местом и временем их проведения. Используются как часть физкультурного занятия, на прогулке, в групповой комнате.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Documents and Settings\1\Рабочий стол\здоровьесберегающие технологии\DSCF3027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4876" y="3643314"/>
            <a:ext cx="35719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Я\Рабочий стол\для лета\июль\6 июля физкультурное занятие\IMG_0875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3357562"/>
            <a:ext cx="414340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9980973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683</TotalTime>
  <Words>487</Words>
  <Application>Microsoft Office PowerPoint</Application>
  <PresentationFormat>Экран (4:3)</PresentationFormat>
  <Paragraphs>42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Тема: «Здоровьесберегающие технологии в работе с детьми дошкольного возраста в условиях детского дома» </vt:lpstr>
      <vt:lpstr>«Забота о здоровье—это важнейший труд педагога. От жизнерадостности, бодрости детей зависит их духовная жизнь, мировоззрение, умственное развитие, прочность знаний, вера в свои силы»   В.А. Сухомлинский.</vt:lpstr>
      <vt:lpstr>Здоровье—это состояние полного физического, психического и социального благополучия, а не просто отсутствие болезней или физических дефектов.   (Всемирная организация здравоохранения) </vt:lpstr>
      <vt:lpstr>Здоровьесберегающие технологии--это система мер, включающих взаимосвязь и взаимодействие всех факторов образовательной среды, направленных на сохранение здоровья ребёнка на всех этапах его обучения и развития.</vt:lpstr>
      <vt:lpstr>Задачи здоровьесбережения: </vt:lpstr>
      <vt:lpstr>I. ТЕХНОЛОГИИ СОХРАНЕНИЯ  И  СТИМУЛИРОВАНИЯ ЗДОРОВЬЯ.</vt:lpstr>
      <vt:lpstr>Динамические паузы</vt:lpstr>
      <vt:lpstr>Логоритмика</vt:lpstr>
      <vt:lpstr>Подвижные и спортивные игры</vt:lpstr>
      <vt:lpstr>Гимнастика пальчиковая</vt:lpstr>
      <vt:lpstr>Гимнастика для глаз</vt:lpstr>
      <vt:lpstr>Дыхательная гимнастика</vt:lpstr>
      <vt:lpstr>Гимнастика бодрящая,  закаливание</vt:lpstr>
      <vt:lpstr>II. ТЕХНОЛОГИИ ОБУЧЕНИЯ ЗДОРОВОМУ ОБРАЗУ ЖИЗНИ</vt:lpstr>
      <vt:lpstr>Коммуникативные игры</vt:lpstr>
      <vt:lpstr>Самомассаж, точечный самомассаж</vt:lpstr>
      <vt:lpstr>III. КОРРЕКЦИОННЫЕ ТЕХНОЛОГИИ</vt:lpstr>
      <vt:lpstr>Арттерапия</vt:lpstr>
      <vt:lpstr>Цветотерапия,  иппотерапия</vt:lpstr>
      <vt:lpstr>Сказкотерапия</vt:lpstr>
      <vt:lpstr>Музыкотерапия</vt:lpstr>
      <vt:lpstr>Психогимнастика</vt:lpstr>
      <vt:lpstr>Здоровьесберегающая деятельность формирует у ребёнка стойкую мотивацию  к жизни, полноценное и неосложнённое развитие.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«Здоровьесберегающие технологии в работе с детьми </dc:title>
  <dc:creator>Детский дом 2</dc:creator>
  <cp:lastModifiedBy>John</cp:lastModifiedBy>
  <cp:revision>60</cp:revision>
  <dcterms:created xsi:type="dcterms:W3CDTF">2013-02-07T23:08:25Z</dcterms:created>
  <dcterms:modified xsi:type="dcterms:W3CDTF">2014-06-26T10:42:44Z</dcterms:modified>
</cp:coreProperties>
</file>