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315" r:id="rId2"/>
    <p:sldId id="257" r:id="rId3"/>
    <p:sldId id="258" r:id="rId4"/>
    <p:sldId id="260" r:id="rId5"/>
    <p:sldId id="262" r:id="rId6"/>
    <p:sldId id="263" r:id="rId7"/>
    <p:sldId id="29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605"/>
    <a:srgbClr val="11EF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5" autoAdjust="0"/>
    <p:restoredTop sz="97711" autoAdjust="0"/>
  </p:normalViewPr>
  <p:slideViewPr>
    <p:cSldViewPr>
      <p:cViewPr>
        <p:scale>
          <a:sx n="64" d="100"/>
          <a:sy n="64" d="100"/>
        </p:scale>
        <p:origin x="-1446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6751553_0lik.ru_0fa0044bbff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-214339"/>
            <a:ext cx="9429784" cy="70723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96752"/>
            <a:ext cx="6912768" cy="2835746"/>
          </a:xfrm>
        </p:spPr>
        <p:txBody>
          <a:bodyPr>
            <a:prstTxWarp prst="textCanUp">
              <a:avLst/>
            </a:prstTxWarp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Обучение грамоте детей с речевыми нарушениями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886200"/>
            <a:ext cx="6786610" cy="91440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Подготовила учитель-логопед  Хмелева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С.В.               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МДОУ детского сада № 46 «Машенька»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комбинированного вида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Павлово-Посадского муниципального района Московской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1-я часть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13c648_8e99dc20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774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143116"/>
            <a:ext cx="7848872" cy="3429024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pPr algn="ctr"/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Обучение детей звукослоговому анализу и синтезу</a:t>
            </a:r>
            <a:endParaRPr lang="ru-RU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b5d010720c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72151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428736"/>
            <a:ext cx="6972320" cy="47402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Развитие фонематического слуха: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узнавание и различение неречевых звуков;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 узнавание и различение речевых звуков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7c15233ca570a2a572bad5846d8750b0c4382e.preview.jpg"/>
          <p:cNvPicPr>
            <a:picLocks noChangeAspect="1"/>
          </p:cNvPicPr>
          <p:nvPr/>
        </p:nvPicPr>
        <p:blipFill>
          <a:blip r:embed="rId2" cstate="print"/>
          <a:srcRect b="60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86710" cy="385762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Фонематический слух – это особый вид человеческого слуха, позволяющий различать фонемы (звуки) родного языка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5572140"/>
            <a:ext cx="5857916" cy="107157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Это способность врожденная!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3-033-Derevja-i-list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Фонематический слух развивается с помощью Игр: «Что для Вики, что для Вани?» (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дифференциация звуков «В», «В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827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357158" y="1857365"/>
            <a:ext cx="4643470" cy="3357586"/>
          </a:xfrm>
          <a:prstGeom prst="ellipse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3-033-Derevja-i-list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57200"/>
            <a:ext cx="7348558" cy="8382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01169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428736"/>
            <a:ext cx="4572032" cy="3357587"/>
          </a:xfrm>
          <a:prstGeom prst="ellipse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6858048" cy="106047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выполнения этой задачи я использую следующие пособия: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198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255" t="13333" b="10000"/>
          <a:stretch>
            <a:fillRect/>
          </a:stretch>
        </p:blipFill>
        <p:spPr>
          <a:xfrm>
            <a:off x="785786" y="1643050"/>
            <a:ext cx="3214710" cy="1857388"/>
          </a:xfrm>
          <a:prstGeom prst="flowChartAlternateProcess">
            <a:avLst/>
          </a:prstGeom>
        </p:spPr>
      </p:pic>
      <p:pic>
        <p:nvPicPr>
          <p:cNvPr id="5" name="Рисунок 4" descr="IMG_1995.jpg"/>
          <p:cNvPicPr>
            <a:picLocks noChangeAspect="1"/>
          </p:cNvPicPr>
          <p:nvPr/>
        </p:nvPicPr>
        <p:blipFill>
          <a:blip r:embed="rId4" cstate="print"/>
          <a:srcRect l="3774" t="30189" r="3773" b="9433"/>
          <a:stretch>
            <a:fillRect/>
          </a:stretch>
        </p:blipFill>
        <p:spPr>
          <a:xfrm>
            <a:off x="4572000" y="1857364"/>
            <a:ext cx="3714776" cy="2143140"/>
          </a:xfrm>
          <a:prstGeom prst="flowChartAlternateProcess">
            <a:avLst/>
          </a:prstGeom>
        </p:spPr>
      </p:pic>
      <p:pic>
        <p:nvPicPr>
          <p:cNvPr id="6" name="Рисунок 5" descr="IMG_19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3042" y="3857628"/>
            <a:ext cx="2571768" cy="1875250"/>
          </a:xfrm>
          <a:prstGeom prst="flowChartAlternateProcess">
            <a:avLst/>
          </a:prstGeom>
        </p:spPr>
      </p:pic>
      <p:pic>
        <p:nvPicPr>
          <p:cNvPr id="7" name="Рисунок 6" descr="IMG_16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4500570"/>
            <a:ext cx="2786082" cy="1973475"/>
          </a:xfrm>
          <a:prstGeom prst="flowChartAlternateProcess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1379</TotalTime>
  <Words>100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Обучение грамоте детей с речевыми нарушениями</vt:lpstr>
      <vt:lpstr>Обучение детей звукослоговому анализу и синтезу</vt:lpstr>
      <vt:lpstr>I этап</vt:lpstr>
      <vt:lpstr>   Фонематический слух – это особый вид человеческого слуха, позволяющий различать фонемы (звуки) родного языка</vt:lpstr>
      <vt:lpstr> Фонематический слух развивается с помощью Игр: «Что для Вики, что для Вани?» (дифференциация звуков «В», «В`»)</vt:lpstr>
      <vt:lpstr> «Синий - зелёный»</vt:lpstr>
      <vt:lpstr>Для выполнения этой задачи я использую следующие пособия: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грамоте детей с ограниченными возможностями здоровья</dc:title>
  <cp:lastModifiedBy>Alex</cp:lastModifiedBy>
  <cp:revision>41</cp:revision>
  <dcterms:modified xsi:type="dcterms:W3CDTF">2014-09-23T17:28:53Z</dcterms:modified>
</cp:coreProperties>
</file>