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12" r:id="rId3"/>
    <p:sldId id="264" r:id="rId4"/>
    <p:sldId id="265" r:id="rId5"/>
    <p:sldId id="266" r:id="rId6"/>
    <p:sldId id="267" r:id="rId7"/>
    <p:sldId id="311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605"/>
    <a:srgbClr val="11EF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5" autoAdjust="0"/>
    <p:restoredTop sz="97711" autoAdjust="0"/>
  </p:normalViewPr>
  <p:slideViewPr>
    <p:cSldViewPr>
      <p:cViewPr>
        <p:scale>
          <a:sx n="64" d="100"/>
          <a:sy n="64" d="100"/>
        </p:scale>
        <p:origin x="-1446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6751553_0lik.ru_0fa0044bbf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214339"/>
            <a:ext cx="9429784" cy="7072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912768" cy="2835746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грамоте детей с речевыми нарушениями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6786610" cy="9144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 учитель-логопед  Хмелева  С.В                                                МДОУ детского сада № 46 «Машенька»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комбинированного вида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Павлово-Посадского муниципального района Московской области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b6c1bcfc1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716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786059"/>
            <a:ext cx="7686700" cy="3000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Развитие фонематического восприятия, как подготовка к овладению элементарными навыками письма и чтения.</a:t>
            </a: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 (1)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b="3125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Фонематическое восприятие включает в себя: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определить первый (последний) звук в слове.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определить место звука в слове (начало, середина, конец).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определить линейную последовательность звуков в слове.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определить количество звуков в слове.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способность приобретенная!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492" y="0"/>
            <a:ext cx="92214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543824" cy="7747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Игры, развивающие фонематическое восприятие: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«Назови первый звук каждого слова»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83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30000"/>
          </a:blip>
          <a:srcRect l="4936" t="3542" r="1543" b="19116"/>
          <a:stretch>
            <a:fillRect/>
          </a:stretch>
        </p:blipFill>
        <p:spPr>
          <a:xfrm>
            <a:off x="1928794" y="2786058"/>
            <a:ext cx="564360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492" y="0"/>
            <a:ext cx="92989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8072462" cy="18413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«Назови последний звук и определи лишнюю картинку в каждом ряду»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202775-0253a1440cf3ed2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83538" y="142875"/>
            <a:ext cx="62424" cy="46038"/>
          </a:xfrm>
        </p:spPr>
      </p:pic>
      <p:pic>
        <p:nvPicPr>
          <p:cNvPr id="5" name="Содержимое 4" descr="IMG_0839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 contrast="30000"/>
          </a:blip>
          <a:srcRect t="15351" r="1315" b="12280"/>
          <a:stretch>
            <a:fillRect/>
          </a:stretch>
        </p:blipFill>
        <p:spPr>
          <a:xfrm>
            <a:off x="2357422" y="2500306"/>
            <a:ext cx="584492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786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72152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спрятался звук «М» в слове?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84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30000"/>
          </a:blip>
          <a:srcRect l="201" t="14591" r="1543" b="8067"/>
          <a:stretch>
            <a:fillRect/>
          </a:stretch>
        </p:blipFill>
        <p:spPr>
          <a:xfrm>
            <a:off x="2143108" y="1714488"/>
            <a:ext cx="6776405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492" y="0"/>
            <a:ext cx="92214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«Выбери картинку, в названии которой 3 звука»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84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</a:blip>
          <a:srcRect b="5927"/>
          <a:stretch>
            <a:fillRect/>
          </a:stretch>
        </p:blipFill>
        <p:spPr>
          <a:xfrm>
            <a:off x="2000232" y="2143116"/>
            <a:ext cx="6034617" cy="4257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492" y="0"/>
            <a:ext cx="92989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«Звуковые улитки», «Звуковые птички», «звуковые решётки»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17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714488"/>
            <a:ext cx="328614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_1986.jpg"/>
          <p:cNvPicPr>
            <a:picLocks noChangeAspect="1"/>
          </p:cNvPicPr>
          <p:nvPr/>
        </p:nvPicPr>
        <p:blipFill>
          <a:blip r:embed="rId4" cstate="print"/>
          <a:srcRect t="9756" b="14634"/>
          <a:stretch>
            <a:fillRect/>
          </a:stretch>
        </p:blipFill>
        <p:spPr>
          <a:xfrm>
            <a:off x="2643174" y="4357694"/>
            <a:ext cx="478631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_1989.jpg"/>
          <p:cNvPicPr>
            <a:picLocks noChangeAspect="1"/>
          </p:cNvPicPr>
          <p:nvPr/>
        </p:nvPicPr>
        <p:blipFill>
          <a:blip r:embed="rId5" cstate="print"/>
          <a:srcRect t="4849" r="10908" b="10302"/>
          <a:stretch>
            <a:fillRect/>
          </a:stretch>
        </p:blipFill>
        <p:spPr>
          <a:xfrm>
            <a:off x="5500694" y="1571612"/>
            <a:ext cx="350046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492" y="0"/>
            <a:ext cx="92989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последовательности звуков в слове.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85926"/>
            <a:ext cx="7715304" cy="507207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Выделять последовательность звуков нужно при помощи неоднократного произнесения слова с последовательным интонированным выделением каждого звука: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ссссс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ооооо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ммммм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IMG_0845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7585" t="2528" r="16560" b="14722"/>
          <a:stretch>
            <a:fillRect/>
          </a:stretch>
        </p:blipFill>
        <p:spPr>
          <a:xfrm>
            <a:off x="2285984" y="4429132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167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Обучение грамоте детей с речевыми нарушениями</vt:lpstr>
      <vt:lpstr>II этап</vt:lpstr>
      <vt:lpstr>Фонематическое восприятие включает в себя:</vt:lpstr>
      <vt:lpstr>Игры, развивающие фонематическое восприятие:  «Назови первый звук каждого слова»</vt:lpstr>
      <vt:lpstr>«Назови последний звук и определи лишнюю картинку в каждом ряду»</vt:lpstr>
      <vt:lpstr>Где спрятался звук «М» в слове?</vt:lpstr>
      <vt:lpstr>«Выбери картинку, в названии которой 3 звука»</vt:lpstr>
      <vt:lpstr>«Звуковые улитки», «Звуковые птички», «звуковые решётки»</vt:lpstr>
      <vt:lpstr>Определение последовательности звуков в слове.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грамоте детей с ограниченными возможностями здоровья</dc:title>
  <cp:lastModifiedBy>Alex</cp:lastModifiedBy>
  <cp:revision>40</cp:revision>
  <dcterms:modified xsi:type="dcterms:W3CDTF">2014-09-23T17:53:03Z</dcterms:modified>
</cp:coreProperties>
</file>